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8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7D777D6-E9F6-48ED-B50E-529D7B2823F2}"/>
              </a:ext>
            </a:extLst>
          </p:cNvPr>
          <p:cNvSpPr>
            <a:spLocks noChangeArrowheads="1"/>
          </p:cNvSpPr>
          <p:nvPr/>
        </p:nvSpPr>
        <p:spPr bwMode="gray">
          <a:xfrm>
            <a:off x="2057400" y="6621463"/>
            <a:ext cx="7086600" cy="250825"/>
          </a:xfrm>
          <a:prstGeom prst="rect">
            <a:avLst/>
          </a:prstGeom>
          <a:gradFill rotWithShape="0">
            <a:gsLst>
              <a:gs pos="0">
                <a:schemeClr val="accent2"/>
              </a:gs>
              <a:gs pos="100000">
                <a:schemeClr val="accent2">
                  <a:gamma/>
                  <a:shade val="69804"/>
                  <a:invGamma/>
                </a:schemeClr>
              </a:gs>
            </a:gsLst>
            <a:lin ang="0" scaled="1"/>
          </a:gra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5" name="Rectangle 3">
            <a:extLst>
              <a:ext uri="{FF2B5EF4-FFF2-40B4-BE49-F238E27FC236}">
                <a16:creationId xmlns:a16="http://schemas.microsoft.com/office/drawing/2014/main" id="{0F952D9F-A461-412D-87FA-86D8D04BF4F5}"/>
              </a:ext>
            </a:extLst>
          </p:cNvPr>
          <p:cNvSpPr>
            <a:spLocks noChangeArrowheads="1"/>
          </p:cNvSpPr>
          <p:nvPr/>
        </p:nvSpPr>
        <p:spPr bwMode="gray">
          <a:xfrm>
            <a:off x="-14288" y="0"/>
            <a:ext cx="9158288" cy="1412875"/>
          </a:xfrm>
          <a:prstGeom prst="rect">
            <a:avLst/>
          </a:prstGeom>
          <a:gradFill rotWithShape="1">
            <a:gsLst>
              <a:gs pos="0">
                <a:schemeClr val="accent2"/>
              </a:gs>
              <a:gs pos="100000">
                <a:schemeClr val="accent2">
                  <a:gamma/>
                  <a:shade val="78824"/>
                  <a:invGamma/>
                </a:schemeClr>
              </a:gs>
            </a:gsLst>
            <a:lin ang="0" scaled="1"/>
          </a:gra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6" name="Oval 5" descr="75%">
            <a:extLst>
              <a:ext uri="{FF2B5EF4-FFF2-40B4-BE49-F238E27FC236}">
                <a16:creationId xmlns:a16="http://schemas.microsoft.com/office/drawing/2014/main" id="{A3E05B60-9988-4018-80BB-CC95F7100959}"/>
              </a:ext>
            </a:extLst>
          </p:cNvPr>
          <p:cNvSpPr>
            <a:spLocks noChangeArrowheads="1"/>
          </p:cNvSpPr>
          <p:nvPr/>
        </p:nvSpPr>
        <p:spPr bwMode="gray">
          <a:xfrm>
            <a:off x="457200" y="165100"/>
            <a:ext cx="1306513" cy="1103313"/>
          </a:xfrm>
          <a:prstGeom prst="ellipse">
            <a:avLst/>
          </a:prstGeom>
          <a:pattFill prst="pct75">
            <a:fgClr>
              <a:schemeClr val="accent2"/>
            </a:fgClr>
            <a:bgClr>
              <a:schemeClr val="tx1"/>
            </a:bgClr>
          </a:pattFill>
          <a:ln w="9525">
            <a:noFill/>
            <a:round/>
            <a:headEnd/>
            <a:tailEnd/>
          </a:ln>
          <a:effectLst/>
        </p:spPr>
        <p:txBody>
          <a:bodyPr wrap="none" anchor="ctr"/>
          <a:lstStyle/>
          <a:p>
            <a:pPr>
              <a:defRPr/>
            </a:pPr>
            <a:endParaRPr lang="ja-JP" altLang="en-US">
              <a:latin typeface="Arial" charset="0"/>
              <a:ea typeface="ＭＳ Ｐゴシック" charset="-128"/>
            </a:endParaRPr>
          </a:p>
        </p:txBody>
      </p:sp>
      <p:sp>
        <p:nvSpPr>
          <p:cNvPr id="7" name="Oval 6" descr="80%">
            <a:extLst>
              <a:ext uri="{FF2B5EF4-FFF2-40B4-BE49-F238E27FC236}">
                <a16:creationId xmlns:a16="http://schemas.microsoft.com/office/drawing/2014/main" id="{961B53A6-FDAE-4932-BC18-7A202BF664A7}"/>
              </a:ext>
            </a:extLst>
          </p:cNvPr>
          <p:cNvSpPr>
            <a:spLocks noChangeArrowheads="1"/>
          </p:cNvSpPr>
          <p:nvPr/>
        </p:nvSpPr>
        <p:spPr bwMode="gray">
          <a:xfrm>
            <a:off x="698500" y="393700"/>
            <a:ext cx="762000" cy="609600"/>
          </a:xfrm>
          <a:prstGeom prst="ellipse">
            <a:avLst/>
          </a:prstGeom>
          <a:pattFill prst="pct80">
            <a:fgClr>
              <a:schemeClr val="accent2"/>
            </a:fgClr>
            <a:bgClr>
              <a:schemeClr val="tx1"/>
            </a:bgClr>
          </a:pattFill>
          <a:ln w="9525">
            <a:noFill/>
            <a:round/>
            <a:headEnd/>
            <a:tailEnd/>
          </a:ln>
          <a:effectLst/>
        </p:spPr>
        <p:txBody>
          <a:bodyPr wrap="none" anchor="ctr"/>
          <a:lstStyle/>
          <a:p>
            <a:pPr>
              <a:defRPr/>
            </a:pPr>
            <a:endParaRPr lang="ja-JP" altLang="en-US">
              <a:latin typeface="Arial" charset="0"/>
              <a:ea typeface="ＭＳ Ｐゴシック" charset="-128"/>
            </a:endParaRPr>
          </a:p>
        </p:txBody>
      </p:sp>
      <p:sp>
        <p:nvSpPr>
          <p:cNvPr id="8" name="Rectangle 9">
            <a:extLst>
              <a:ext uri="{FF2B5EF4-FFF2-40B4-BE49-F238E27FC236}">
                <a16:creationId xmlns:a16="http://schemas.microsoft.com/office/drawing/2014/main" id="{BCFCF27A-D63D-4230-B578-DC4BA1B91F37}"/>
              </a:ext>
            </a:extLst>
          </p:cNvPr>
          <p:cNvSpPr>
            <a:spLocks noChangeArrowheads="1"/>
          </p:cNvSpPr>
          <p:nvPr/>
        </p:nvSpPr>
        <p:spPr bwMode="gray">
          <a:xfrm>
            <a:off x="2195513" y="0"/>
            <a:ext cx="6948487" cy="333375"/>
          </a:xfrm>
          <a:prstGeom prst="rect">
            <a:avLst/>
          </a:prstGeom>
          <a:gradFill rotWithShape="0">
            <a:gsLst>
              <a:gs pos="0">
                <a:schemeClr val="hlink">
                  <a:gamma/>
                  <a:tint val="0"/>
                  <a:invGamma/>
                </a:schemeClr>
              </a:gs>
              <a:gs pos="100000">
                <a:schemeClr val="hlink"/>
              </a:gs>
            </a:gsLst>
            <a:lin ang="0" scaled="1"/>
          </a:gra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grpSp>
        <p:nvGrpSpPr>
          <p:cNvPr id="9" name="Group 10">
            <a:extLst>
              <a:ext uri="{FF2B5EF4-FFF2-40B4-BE49-F238E27FC236}">
                <a16:creationId xmlns:a16="http://schemas.microsoft.com/office/drawing/2014/main" id="{AA84E29B-EAEC-437D-9714-2ACA812EF0DA}"/>
              </a:ext>
            </a:extLst>
          </p:cNvPr>
          <p:cNvGrpSpPr>
            <a:grpSpLocks/>
          </p:cNvGrpSpPr>
          <p:nvPr/>
        </p:nvGrpSpPr>
        <p:grpSpPr bwMode="auto">
          <a:xfrm>
            <a:off x="7391400" y="0"/>
            <a:ext cx="1143000" cy="304800"/>
            <a:chOff x="4704" y="0"/>
            <a:chExt cx="720" cy="336"/>
          </a:xfrm>
        </p:grpSpPr>
        <p:sp>
          <p:nvSpPr>
            <p:cNvPr id="10" name="Rectangle 11">
              <a:extLst>
                <a:ext uri="{FF2B5EF4-FFF2-40B4-BE49-F238E27FC236}">
                  <a16:creationId xmlns:a16="http://schemas.microsoft.com/office/drawing/2014/main" id="{BD397677-5E38-48D8-92A3-4E50DB7370C4}"/>
                </a:ext>
              </a:extLst>
            </p:cNvPr>
            <p:cNvSpPr>
              <a:spLocks noChangeArrowheads="1"/>
            </p:cNvSpPr>
            <p:nvPr/>
          </p:nvSpPr>
          <p:spPr bwMode="gray">
            <a:xfrm>
              <a:off x="4704" y="0"/>
              <a:ext cx="48" cy="336"/>
            </a:xfrm>
            <a:prstGeom prst="rect">
              <a:avLst/>
            </a:prstGeom>
            <a:solidFill>
              <a:schemeClr val="accent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11" name="Rectangle 12">
              <a:extLst>
                <a:ext uri="{FF2B5EF4-FFF2-40B4-BE49-F238E27FC236}">
                  <a16:creationId xmlns:a16="http://schemas.microsoft.com/office/drawing/2014/main" id="{397A4405-2362-469B-87EB-0F358DC0D924}"/>
                </a:ext>
              </a:extLst>
            </p:cNvPr>
            <p:cNvSpPr>
              <a:spLocks noChangeArrowheads="1"/>
            </p:cNvSpPr>
            <p:nvPr/>
          </p:nvSpPr>
          <p:spPr bwMode="gray">
            <a:xfrm>
              <a:off x="5040" y="0"/>
              <a:ext cx="48" cy="336"/>
            </a:xfrm>
            <a:prstGeom prst="rect">
              <a:avLst/>
            </a:prstGeom>
            <a:solidFill>
              <a:schemeClr val="folHlink"/>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12" name="Rectangle 13">
              <a:extLst>
                <a:ext uri="{FF2B5EF4-FFF2-40B4-BE49-F238E27FC236}">
                  <a16:creationId xmlns:a16="http://schemas.microsoft.com/office/drawing/2014/main" id="{AEFD7FF5-704C-4745-B0A6-10481FD420C9}"/>
                </a:ext>
              </a:extLst>
            </p:cNvPr>
            <p:cNvSpPr>
              <a:spLocks noChangeArrowheads="1"/>
            </p:cNvSpPr>
            <p:nvPr/>
          </p:nvSpPr>
          <p:spPr bwMode="gray">
            <a:xfrm>
              <a:off x="5376" y="0"/>
              <a:ext cx="48" cy="336"/>
            </a:xfrm>
            <a:prstGeom prst="rect">
              <a:avLst/>
            </a:prstGeom>
            <a:solidFill>
              <a:schemeClr val="accent2"/>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grpSp>
      <p:sp>
        <p:nvSpPr>
          <p:cNvPr id="13" name="Rectangle 14">
            <a:extLst>
              <a:ext uri="{FF2B5EF4-FFF2-40B4-BE49-F238E27FC236}">
                <a16:creationId xmlns:a16="http://schemas.microsoft.com/office/drawing/2014/main" id="{157F8211-F6A4-4E0A-AE85-6C490129C78E}"/>
              </a:ext>
            </a:extLst>
          </p:cNvPr>
          <p:cNvSpPr>
            <a:spLocks noChangeArrowheads="1"/>
          </p:cNvSpPr>
          <p:nvPr/>
        </p:nvSpPr>
        <p:spPr bwMode="gray">
          <a:xfrm>
            <a:off x="0" y="0"/>
            <a:ext cx="2209800" cy="152400"/>
          </a:xfrm>
          <a:prstGeom prst="rect">
            <a:avLst/>
          </a:prstGeom>
          <a:solidFill>
            <a:schemeClr val="bg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14" name="Rectangle 15">
            <a:extLst>
              <a:ext uri="{FF2B5EF4-FFF2-40B4-BE49-F238E27FC236}">
                <a16:creationId xmlns:a16="http://schemas.microsoft.com/office/drawing/2014/main" id="{74712610-CCCC-4ED1-85ED-C17653BC6675}"/>
              </a:ext>
            </a:extLst>
          </p:cNvPr>
          <p:cNvSpPr>
            <a:spLocks noChangeArrowheads="1"/>
          </p:cNvSpPr>
          <p:nvPr/>
        </p:nvSpPr>
        <p:spPr bwMode="gray">
          <a:xfrm>
            <a:off x="0" y="1384300"/>
            <a:ext cx="9144000" cy="215900"/>
          </a:xfrm>
          <a:prstGeom prst="rect">
            <a:avLst/>
          </a:prstGeom>
          <a:gradFill rotWithShape="1">
            <a:gsLst>
              <a:gs pos="0">
                <a:schemeClr val="tx2"/>
              </a:gs>
              <a:gs pos="100000">
                <a:schemeClr val="tx2">
                  <a:gamma/>
                  <a:tint val="0"/>
                  <a:invGamma/>
                </a:schemeClr>
              </a:gs>
            </a:gsLst>
            <a:lin ang="5400000" scaled="1"/>
          </a:gra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15" name="Rectangle 16">
            <a:extLst>
              <a:ext uri="{FF2B5EF4-FFF2-40B4-BE49-F238E27FC236}">
                <a16:creationId xmlns:a16="http://schemas.microsoft.com/office/drawing/2014/main" id="{6CCFF5B6-A77C-481B-90CD-20C4A6D986DF}"/>
              </a:ext>
            </a:extLst>
          </p:cNvPr>
          <p:cNvSpPr>
            <a:spLocks noChangeArrowheads="1"/>
          </p:cNvSpPr>
          <p:nvPr/>
        </p:nvSpPr>
        <p:spPr bwMode="gray">
          <a:xfrm>
            <a:off x="0" y="1219200"/>
            <a:ext cx="9144000" cy="228600"/>
          </a:xfrm>
          <a:prstGeom prst="rect">
            <a:avLst/>
          </a:prstGeom>
          <a:solidFill>
            <a:schemeClr val="accent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16" name="Line 20">
            <a:extLst>
              <a:ext uri="{FF2B5EF4-FFF2-40B4-BE49-F238E27FC236}">
                <a16:creationId xmlns:a16="http://schemas.microsoft.com/office/drawing/2014/main" id="{8DE6BA78-0720-4770-A297-82475E40403A}"/>
              </a:ext>
            </a:extLst>
          </p:cNvPr>
          <p:cNvSpPr>
            <a:spLocks noChangeShapeType="1"/>
          </p:cNvSpPr>
          <p:nvPr/>
        </p:nvSpPr>
        <p:spPr bwMode="gray">
          <a:xfrm flipH="1">
            <a:off x="0" y="1219200"/>
            <a:ext cx="9144000" cy="0"/>
          </a:xfrm>
          <a:prstGeom prst="line">
            <a:avLst/>
          </a:prstGeom>
          <a:noFill/>
          <a:ln w="9525">
            <a:solidFill>
              <a:schemeClr val="bg1"/>
            </a:solidFill>
            <a:round/>
            <a:headEnd/>
            <a:tailEnd/>
          </a:ln>
          <a:effectLst/>
        </p:spPr>
        <p:txBody>
          <a:bodyPr/>
          <a:lstStyle/>
          <a:p>
            <a:pPr>
              <a:defRPr/>
            </a:pPr>
            <a:endParaRPr lang="ja-JP" altLang="en-US">
              <a:latin typeface="Arial" charset="0"/>
              <a:ea typeface="ＭＳ Ｐゴシック" charset="-128"/>
            </a:endParaRPr>
          </a:p>
        </p:txBody>
      </p:sp>
      <p:grpSp>
        <p:nvGrpSpPr>
          <p:cNvPr id="17" name="Group 21">
            <a:extLst>
              <a:ext uri="{FF2B5EF4-FFF2-40B4-BE49-F238E27FC236}">
                <a16:creationId xmlns:a16="http://schemas.microsoft.com/office/drawing/2014/main" id="{7AE3D72C-22DD-4FD3-8420-AE34B1D78C89}"/>
              </a:ext>
            </a:extLst>
          </p:cNvPr>
          <p:cNvGrpSpPr>
            <a:grpSpLocks/>
          </p:cNvGrpSpPr>
          <p:nvPr/>
        </p:nvGrpSpPr>
        <p:grpSpPr bwMode="auto">
          <a:xfrm>
            <a:off x="0" y="6616700"/>
            <a:ext cx="2700338" cy="255588"/>
            <a:chOff x="0" y="4168"/>
            <a:chExt cx="1701" cy="161"/>
          </a:xfrm>
        </p:grpSpPr>
        <p:sp>
          <p:nvSpPr>
            <p:cNvPr id="18" name="Rectangle 22">
              <a:extLst>
                <a:ext uri="{FF2B5EF4-FFF2-40B4-BE49-F238E27FC236}">
                  <a16:creationId xmlns:a16="http://schemas.microsoft.com/office/drawing/2014/main" id="{F11C845D-6612-4401-A443-4ACA91A73BAD}"/>
                </a:ext>
              </a:extLst>
            </p:cNvPr>
            <p:cNvSpPr>
              <a:spLocks noChangeArrowheads="1"/>
            </p:cNvSpPr>
            <p:nvPr/>
          </p:nvSpPr>
          <p:spPr bwMode="gray">
            <a:xfrm>
              <a:off x="0" y="4171"/>
              <a:ext cx="1501" cy="158"/>
            </a:xfrm>
            <a:prstGeom prst="rect">
              <a:avLst/>
            </a:prstGeom>
            <a:solidFill>
              <a:schemeClr val="hlink"/>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19" name="AutoShape 23">
              <a:extLst>
                <a:ext uri="{FF2B5EF4-FFF2-40B4-BE49-F238E27FC236}">
                  <a16:creationId xmlns:a16="http://schemas.microsoft.com/office/drawing/2014/main" id="{85FAC642-D00E-4A2C-90EE-0882113963B0}"/>
                </a:ext>
              </a:extLst>
            </p:cNvPr>
            <p:cNvSpPr>
              <a:spLocks noChangeArrowheads="1"/>
            </p:cNvSpPr>
            <p:nvPr/>
          </p:nvSpPr>
          <p:spPr bwMode="gray">
            <a:xfrm>
              <a:off x="930" y="4168"/>
              <a:ext cx="771" cy="157"/>
            </a:xfrm>
            <a:prstGeom prst="parallelogram">
              <a:avLst>
                <a:gd name="adj" fmla="val 122771"/>
              </a:avLst>
            </a:prstGeom>
            <a:solidFill>
              <a:schemeClr val="hlink"/>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grpSp>
      <p:pic>
        <p:nvPicPr>
          <p:cNvPr id="20" name="Picture 28" descr="http://webi.a.tsukuba-tech.ac.jp/faculty/soumu/mdata/gakumei11_color_M.jpg">
            <a:extLst>
              <a:ext uri="{FF2B5EF4-FFF2-40B4-BE49-F238E27FC236}">
                <a16:creationId xmlns:a16="http://schemas.microsoft.com/office/drawing/2014/main" id="{00DF2977-AFAE-4C5B-BF12-B3484DC75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4813"/>
            <a:ext cx="37433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Grp="1" noChangeArrowheads="1"/>
          </p:cNvSpPr>
          <p:nvPr>
            <p:ph type="ctrTitle"/>
          </p:nvPr>
        </p:nvSpPr>
        <p:spPr>
          <a:xfrm>
            <a:off x="395288" y="2852738"/>
            <a:ext cx="8424862" cy="936625"/>
          </a:xfrm>
        </p:spPr>
        <p:txBody>
          <a:bodyPr/>
          <a:lstStyle>
            <a:lvl1pPr algn="ctr">
              <a:defRPr sz="4000">
                <a:solidFill>
                  <a:schemeClr val="tx1"/>
                </a:solidFill>
              </a:defRPr>
            </a:lvl1pPr>
          </a:lstStyle>
          <a:p>
            <a:r>
              <a:rPr lang="ja-JP" altLang="en-US"/>
              <a:t>マスター タイトルの書式設定</a:t>
            </a:r>
            <a:endParaRPr lang="ja-JP" altLang="ja-JP"/>
          </a:p>
        </p:txBody>
      </p:sp>
      <p:sp>
        <p:nvSpPr>
          <p:cNvPr id="4104" name="Rectangle 8"/>
          <p:cNvSpPr>
            <a:spLocks noGrp="1" noChangeArrowheads="1"/>
          </p:cNvSpPr>
          <p:nvPr>
            <p:ph type="subTitle" idx="1"/>
          </p:nvPr>
        </p:nvSpPr>
        <p:spPr>
          <a:xfrm>
            <a:off x="611188" y="3933825"/>
            <a:ext cx="8064500" cy="574675"/>
          </a:xfrm>
        </p:spPr>
        <p:txBody>
          <a:bodyPr/>
          <a:lstStyle>
            <a:lvl1pPr marL="0" indent="0" algn="ctr">
              <a:buFont typeface="Wingdings" pitchFamily="2" charset="2"/>
              <a:buNone/>
              <a:defRPr sz="2800" b="0">
                <a:solidFill>
                  <a:schemeClr val="hlink"/>
                </a:solidFill>
              </a:defRPr>
            </a:lvl1pPr>
          </a:lstStyle>
          <a:p>
            <a:r>
              <a:rPr lang="ja-JP" altLang="en-US"/>
              <a:t>マスター サブタイトルの書式設定</a:t>
            </a:r>
            <a:endParaRPr lang="ja-JP" altLang="ja-JP"/>
          </a:p>
        </p:txBody>
      </p:sp>
      <p:sp>
        <p:nvSpPr>
          <p:cNvPr id="21" name="Rectangle 18">
            <a:extLst>
              <a:ext uri="{FF2B5EF4-FFF2-40B4-BE49-F238E27FC236}">
                <a16:creationId xmlns:a16="http://schemas.microsoft.com/office/drawing/2014/main" id="{63504C06-5512-4310-89DD-659A0068A420}"/>
              </a:ext>
            </a:extLst>
          </p:cNvPr>
          <p:cNvSpPr>
            <a:spLocks noGrp="1" noChangeArrowheads="1"/>
          </p:cNvSpPr>
          <p:nvPr>
            <p:ph type="dt" sz="half" idx="10"/>
          </p:nvPr>
        </p:nvSpPr>
        <p:spPr>
          <a:xfrm>
            <a:off x="6588125" y="6611938"/>
            <a:ext cx="2133600" cy="268287"/>
          </a:xfrm>
        </p:spPr>
        <p:txBody>
          <a:bodyPr/>
          <a:lstStyle>
            <a:lvl1pPr>
              <a:defRPr>
                <a:solidFill>
                  <a:schemeClr val="bg1"/>
                </a:solidFill>
              </a:defRPr>
            </a:lvl1pPr>
          </a:lstStyle>
          <a:p>
            <a:pPr>
              <a:defRPr/>
            </a:pPr>
            <a:endParaRPr lang="ja-JP" altLang="ja-JP"/>
          </a:p>
        </p:txBody>
      </p:sp>
      <p:sp>
        <p:nvSpPr>
          <p:cNvPr id="22" name="Rectangle 19">
            <a:extLst>
              <a:ext uri="{FF2B5EF4-FFF2-40B4-BE49-F238E27FC236}">
                <a16:creationId xmlns:a16="http://schemas.microsoft.com/office/drawing/2014/main" id="{FED1FFB6-7C4D-4DFF-8EE9-286859A4F95F}"/>
              </a:ext>
            </a:extLst>
          </p:cNvPr>
          <p:cNvSpPr>
            <a:spLocks noGrp="1" noChangeArrowheads="1"/>
          </p:cNvSpPr>
          <p:nvPr>
            <p:ph type="sldNum" sz="quarter" idx="11"/>
          </p:nvPr>
        </p:nvSpPr>
        <p:spPr>
          <a:xfrm>
            <a:off x="3590925" y="6611938"/>
            <a:ext cx="2133600" cy="268287"/>
          </a:xfrm>
        </p:spPr>
        <p:txBody>
          <a:bodyPr/>
          <a:lstStyle>
            <a:lvl1pPr>
              <a:defRPr>
                <a:solidFill>
                  <a:schemeClr val="bg1"/>
                </a:solidFill>
              </a:defRPr>
            </a:lvl1pPr>
          </a:lstStyle>
          <a:p>
            <a:pPr>
              <a:defRPr/>
            </a:pPr>
            <a:endParaRPr lang="ja-JP" altLang="ja-JP"/>
          </a:p>
        </p:txBody>
      </p:sp>
      <p:sp>
        <p:nvSpPr>
          <p:cNvPr id="23" name="Rectangle 24">
            <a:extLst>
              <a:ext uri="{FF2B5EF4-FFF2-40B4-BE49-F238E27FC236}">
                <a16:creationId xmlns:a16="http://schemas.microsoft.com/office/drawing/2014/main" id="{989CB99F-9950-41A4-958D-71C67A5AE005}"/>
              </a:ext>
            </a:extLst>
          </p:cNvPr>
          <p:cNvSpPr>
            <a:spLocks noGrp="1" noChangeArrowheads="1"/>
          </p:cNvSpPr>
          <p:nvPr>
            <p:ph type="ftr" sz="quarter" idx="12"/>
          </p:nvPr>
        </p:nvSpPr>
        <p:spPr>
          <a:xfrm>
            <a:off x="179388" y="6588125"/>
            <a:ext cx="2232025" cy="268288"/>
          </a:xfrm>
        </p:spPr>
        <p:txBody>
          <a:bodyPr/>
          <a:lstStyle>
            <a:lvl1pPr algn="l">
              <a:defRPr sz="1200" b="1">
                <a:solidFill>
                  <a:schemeClr val="bg1"/>
                </a:solidFill>
              </a:defRPr>
            </a:lvl1pPr>
          </a:lstStyle>
          <a:p>
            <a:pPr>
              <a:defRPr/>
            </a:pPr>
            <a:r>
              <a:rPr lang="en-US" altLang="ja-JP"/>
              <a:t>Masayuki D.S.SATO</a:t>
            </a:r>
            <a:endParaRPr lang="ja-JP" altLang="ja-JP"/>
          </a:p>
        </p:txBody>
      </p:sp>
    </p:spTree>
    <p:extLst>
      <p:ext uri="{BB962C8B-B14F-4D97-AF65-F5344CB8AC3E}">
        <p14:creationId xmlns:p14="http://schemas.microsoft.com/office/powerpoint/2010/main" val="72042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4">
            <a:extLst>
              <a:ext uri="{FF2B5EF4-FFF2-40B4-BE49-F238E27FC236}">
                <a16:creationId xmlns:a16="http://schemas.microsoft.com/office/drawing/2014/main" id="{6644621D-8665-4ACB-90BA-B7BF121409A7}"/>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15">
            <a:extLst>
              <a:ext uri="{FF2B5EF4-FFF2-40B4-BE49-F238E27FC236}">
                <a16:creationId xmlns:a16="http://schemas.microsoft.com/office/drawing/2014/main" id="{970102D3-1199-4E78-AE1E-FBBCB404AF9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16">
            <a:extLst>
              <a:ext uri="{FF2B5EF4-FFF2-40B4-BE49-F238E27FC236}">
                <a16:creationId xmlns:a16="http://schemas.microsoft.com/office/drawing/2014/main" id="{F69AE69B-29E8-4F8C-942F-22B558FD969D}"/>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13770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0663" y="333375"/>
            <a:ext cx="1962150" cy="5976938"/>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84213" y="333375"/>
            <a:ext cx="5734050" cy="59769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4">
            <a:extLst>
              <a:ext uri="{FF2B5EF4-FFF2-40B4-BE49-F238E27FC236}">
                <a16:creationId xmlns:a16="http://schemas.microsoft.com/office/drawing/2014/main" id="{A5EED863-324A-47D9-AE00-CBA71947DB0A}"/>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15">
            <a:extLst>
              <a:ext uri="{FF2B5EF4-FFF2-40B4-BE49-F238E27FC236}">
                <a16:creationId xmlns:a16="http://schemas.microsoft.com/office/drawing/2014/main" id="{630D5946-3A32-4E14-A88D-65428A518802}"/>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16">
            <a:extLst>
              <a:ext uri="{FF2B5EF4-FFF2-40B4-BE49-F238E27FC236}">
                <a16:creationId xmlns:a16="http://schemas.microsoft.com/office/drawing/2014/main" id="{D59370F4-49F3-4085-9005-6705C6C504FE}"/>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247129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4">
            <a:extLst>
              <a:ext uri="{FF2B5EF4-FFF2-40B4-BE49-F238E27FC236}">
                <a16:creationId xmlns:a16="http://schemas.microsoft.com/office/drawing/2014/main" id="{070194DE-3C81-4243-BA9F-AA2D726AE561}"/>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15">
            <a:extLst>
              <a:ext uri="{FF2B5EF4-FFF2-40B4-BE49-F238E27FC236}">
                <a16:creationId xmlns:a16="http://schemas.microsoft.com/office/drawing/2014/main" id="{0FC1FCEB-F64E-47F8-B588-13584222FDD8}"/>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16">
            <a:extLst>
              <a:ext uri="{FF2B5EF4-FFF2-40B4-BE49-F238E27FC236}">
                <a16:creationId xmlns:a16="http://schemas.microsoft.com/office/drawing/2014/main" id="{673266AC-5CA4-4150-8743-194CF022B158}"/>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101607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4">
            <a:extLst>
              <a:ext uri="{FF2B5EF4-FFF2-40B4-BE49-F238E27FC236}">
                <a16:creationId xmlns:a16="http://schemas.microsoft.com/office/drawing/2014/main" id="{3AEC136D-7D39-4F48-9AC7-94B688577497}"/>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5" name="Rectangle 15">
            <a:extLst>
              <a:ext uri="{FF2B5EF4-FFF2-40B4-BE49-F238E27FC236}">
                <a16:creationId xmlns:a16="http://schemas.microsoft.com/office/drawing/2014/main" id="{56BBFC99-CAD2-4A15-BD6A-1DF6D87B5E07}"/>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16">
            <a:extLst>
              <a:ext uri="{FF2B5EF4-FFF2-40B4-BE49-F238E27FC236}">
                <a16:creationId xmlns:a16="http://schemas.microsoft.com/office/drawing/2014/main" id="{623228EB-58A9-42A2-987F-73A68F00D165}"/>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38595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84213" y="1412875"/>
            <a:ext cx="3848100"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84713" y="1412875"/>
            <a:ext cx="3848100"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4">
            <a:extLst>
              <a:ext uri="{FF2B5EF4-FFF2-40B4-BE49-F238E27FC236}">
                <a16:creationId xmlns:a16="http://schemas.microsoft.com/office/drawing/2014/main" id="{7CA10FC6-B499-44ED-9D9C-401E86432F85}"/>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15">
            <a:extLst>
              <a:ext uri="{FF2B5EF4-FFF2-40B4-BE49-F238E27FC236}">
                <a16:creationId xmlns:a16="http://schemas.microsoft.com/office/drawing/2014/main" id="{28366AC6-3AFB-467F-A1F6-29A442303FE6}"/>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16">
            <a:extLst>
              <a:ext uri="{FF2B5EF4-FFF2-40B4-BE49-F238E27FC236}">
                <a16:creationId xmlns:a16="http://schemas.microsoft.com/office/drawing/2014/main" id="{340E6A17-AAF7-42E2-9794-BFE0584320F7}"/>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121617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4">
            <a:extLst>
              <a:ext uri="{FF2B5EF4-FFF2-40B4-BE49-F238E27FC236}">
                <a16:creationId xmlns:a16="http://schemas.microsoft.com/office/drawing/2014/main" id="{2EC1A6DC-3B4B-42FF-A58D-56810990C449}"/>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8" name="Rectangle 15">
            <a:extLst>
              <a:ext uri="{FF2B5EF4-FFF2-40B4-BE49-F238E27FC236}">
                <a16:creationId xmlns:a16="http://schemas.microsoft.com/office/drawing/2014/main" id="{EC38C31A-CD34-413E-8993-95768BA6CA8D}"/>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Rectangle 16">
            <a:extLst>
              <a:ext uri="{FF2B5EF4-FFF2-40B4-BE49-F238E27FC236}">
                <a16:creationId xmlns:a16="http://schemas.microsoft.com/office/drawing/2014/main" id="{46D2A754-1C63-4CAA-8EA2-0FBBA2652AB2}"/>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35514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4">
            <a:extLst>
              <a:ext uri="{FF2B5EF4-FFF2-40B4-BE49-F238E27FC236}">
                <a16:creationId xmlns:a16="http://schemas.microsoft.com/office/drawing/2014/main" id="{F493A4DC-21D5-476E-8F97-228414673BAF}"/>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4" name="Rectangle 15">
            <a:extLst>
              <a:ext uri="{FF2B5EF4-FFF2-40B4-BE49-F238E27FC236}">
                <a16:creationId xmlns:a16="http://schemas.microsoft.com/office/drawing/2014/main" id="{DA5A6BBE-C5C5-4C07-A6E9-393E39733056}"/>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16">
            <a:extLst>
              <a:ext uri="{FF2B5EF4-FFF2-40B4-BE49-F238E27FC236}">
                <a16:creationId xmlns:a16="http://schemas.microsoft.com/office/drawing/2014/main" id="{CD368C36-42FD-4D41-B562-7F2DC4B73E01}"/>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325652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8E5ED9E7-3E1D-4CD7-942E-781813F0C601}"/>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3" name="Rectangle 15">
            <a:extLst>
              <a:ext uri="{FF2B5EF4-FFF2-40B4-BE49-F238E27FC236}">
                <a16:creationId xmlns:a16="http://schemas.microsoft.com/office/drawing/2014/main" id="{AF5343D6-286F-48AC-9F3D-3A269936C3C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Rectangle 16">
            <a:extLst>
              <a:ext uri="{FF2B5EF4-FFF2-40B4-BE49-F238E27FC236}">
                <a16:creationId xmlns:a16="http://schemas.microsoft.com/office/drawing/2014/main" id="{120BE175-94DD-421A-9338-759C0F67A61F}"/>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403098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4">
            <a:extLst>
              <a:ext uri="{FF2B5EF4-FFF2-40B4-BE49-F238E27FC236}">
                <a16:creationId xmlns:a16="http://schemas.microsoft.com/office/drawing/2014/main" id="{6718548C-3792-4CB8-A143-1A2A64A7E4BF}"/>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15">
            <a:extLst>
              <a:ext uri="{FF2B5EF4-FFF2-40B4-BE49-F238E27FC236}">
                <a16:creationId xmlns:a16="http://schemas.microsoft.com/office/drawing/2014/main" id="{D9881A87-B36D-47C9-9022-8280674AA83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16">
            <a:extLst>
              <a:ext uri="{FF2B5EF4-FFF2-40B4-BE49-F238E27FC236}">
                <a16:creationId xmlns:a16="http://schemas.microsoft.com/office/drawing/2014/main" id="{2115F498-B9DF-4069-9A0F-8492F22AE5C1}"/>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296023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4">
            <a:extLst>
              <a:ext uri="{FF2B5EF4-FFF2-40B4-BE49-F238E27FC236}">
                <a16:creationId xmlns:a16="http://schemas.microsoft.com/office/drawing/2014/main" id="{C1D3AAAF-CFFE-46A0-809A-3AD4D0589FCE}"/>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15">
            <a:extLst>
              <a:ext uri="{FF2B5EF4-FFF2-40B4-BE49-F238E27FC236}">
                <a16:creationId xmlns:a16="http://schemas.microsoft.com/office/drawing/2014/main" id="{DE3415C9-02D3-4624-818A-A243305ADB5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16">
            <a:extLst>
              <a:ext uri="{FF2B5EF4-FFF2-40B4-BE49-F238E27FC236}">
                <a16:creationId xmlns:a16="http://schemas.microsoft.com/office/drawing/2014/main" id="{0CB57095-3BCD-4C73-98E0-22D02E99A838}"/>
              </a:ext>
            </a:extLst>
          </p:cNvPr>
          <p:cNvSpPr>
            <a:spLocks noGrp="1" noChangeArrowheads="1"/>
          </p:cNvSpPr>
          <p:nvPr>
            <p:ph type="sldNum" sz="quarter" idx="12"/>
          </p:nvPr>
        </p:nvSpPr>
        <p:spPr>
          <a:ln/>
        </p:spPr>
        <p:txBody>
          <a:bodyPr/>
          <a:lstStyle>
            <a:lvl1pPr>
              <a:defRPr/>
            </a:lvl1pPr>
          </a:lstStyle>
          <a:p>
            <a:pPr>
              <a:defRPr/>
            </a:pPr>
            <a:endParaRPr lang="ja-JP" altLang="ja-JP"/>
          </a:p>
        </p:txBody>
      </p:sp>
    </p:spTree>
    <p:extLst>
      <p:ext uri="{BB962C8B-B14F-4D97-AF65-F5344CB8AC3E}">
        <p14:creationId xmlns:p14="http://schemas.microsoft.com/office/powerpoint/2010/main" val="325850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3D80E-4FD2-41F0-96FB-3F068A8091F9}"/>
              </a:ext>
            </a:extLst>
          </p:cNvPr>
          <p:cNvSpPr>
            <a:spLocks noChangeArrowheads="1"/>
          </p:cNvSpPr>
          <p:nvPr/>
        </p:nvSpPr>
        <p:spPr bwMode="gray">
          <a:xfrm>
            <a:off x="-14288" y="0"/>
            <a:ext cx="9158288" cy="1268413"/>
          </a:xfrm>
          <a:prstGeom prst="rect">
            <a:avLst/>
          </a:prstGeom>
          <a:gradFill rotWithShape="1">
            <a:gsLst>
              <a:gs pos="0">
                <a:schemeClr val="accent2"/>
              </a:gs>
              <a:gs pos="100000">
                <a:schemeClr val="accent2">
                  <a:gamma/>
                  <a:shade val="78824"/>
                  <a:invGamma/>
                </a:schemeClr>
              </a:gs>
            </a:gsLst>
            <a:lin ang="0" scaled="1"/>
          </a:gra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grpSp>
        <p:nvGrpSpPr>
          <p:cNvPr id="1027" name="Group 3">
            <a:extLst>
              <a:ext uri="{FF2B5EF4-FFF2-40B4-BE49-F238E27FC236}">
                <a16:creationId xmlns:a16="http://schemas.microsoft.com/office/drawing/2014/main" id="{3B8FA013-60BE-4E29-955C-F7FFB72C242A}"/>
              </a:ext>
            </a:extLst>
          </p:cNvPr>
          <p:cNvGrpSpPr>
            <a:grpSpLocks/>
          </p:cNvGrpSpPr>
          <p:nvPr/>
        </p:nvGrpSpPr>
        <p:grpSpPr bwMode="auto">
          <a:xfrm>
            <a:off x="152400" y="260350"/>
            <a:ext cx="1981200" cy="927100"/>
            <a:chOff x="96" y="0"/>
            <a:chExt cx="1248" cy="912"/>
          </a:xfrm>
        </p:grpSpPr>
        <p:sp>
          <p:nvSpPr>
            <p:cNvPr id="3076" name="Oval 4" descr="80%">
              <a:extLst>
                <a:ext uri="{FF2B5EF4-FFF2-40B4-BE49-F238E27FC236}">
                  <a16:creationId xmlns:a16="http://schemas.microsoft.com/office/drawing/2014/main" id="{D4D03F0B-A515-4751-929F-3E90AABB0250}"/>
                </a:ext>
              </a:extLst>
            </p:cNvPr>
            <p:cNvSpPr>
              <a:spLocks noChangeArrowheads="1"/>
            </p:cNvSpPr>
            <p:nvPr/>
          </p:nvSpPr>
          <p:spPr bwMode="gray">
            <a:xfrm>
              <a:off x="96" y="0"/>
              <a:ext cx="1248" cy="912"/>
            </a:xfrm>
            <a:prstGeom prst="ellipse">
              <a:avLst/>
            </a:prstGeom>
            <a:pattFill prst="pct80">
              <a:fgClr>
                <a:schemeClr val="accent2"/>
              </a:fgClr>
              <a:bgClr>
                <a:schemeClr val="tx2"/>
              </a:bgClr>
            </a:pattFill>
            <a:ln w="9525">
              <a:noFill/>
              <a:round/>
              <a:headEnd/>
              <a:tailEnd/>
            </a:ln>
            <a:effectLst/>
          </p:spPr>
          <p:txBody>
            <a:bodyPr wrap="none" anchor="ctr"/>
            <a:lstStyle/>
            <a:p>
              <a:pPr>
                <a:defRPr/>
              </a:pPr>
              <a:endParaRPr lang="ja-JP" altLang="en-US">
                <a:latin typeface="Arial" charset="0"/>
                <a:ea typeface="ＭＳ Ｐゴシック" charset="-128"/>
              </a:endParaRPr>
            </a:p>
          </p:txBody>
        </p:sp>
        <p:sp>
          <p:nvSpPr>
            <p:cNvPr id="3077" name="Oval 5" descr="75%">
              <a:extLst>
                <a:ext uri="{FF2B5EF4-FFF2-40B4-BE49-F238E27FC236}">
                  <a16:creationId xmlns:a16="http://schemas.microsoft.com/office/drawing/2014/main" id="{293CFA81-6F88-4500-A10F-DA4C14BA15FC}"/>
                </a:ext>
              </a:extLst>
            </p:cNvPr>
            <p:cNvSpPr>
              <a:spLocks noChangeArrowheads="1"/>
            </p:cNvSpPr>
            <p:nvPr/>
          </p:nvSpPr>
          <p:spPr bwMode="gray">
            <a:xfrm>
              <a:off x="288" y="105"/>
              <a:ext cx="816" cy="673"/>
            </a:xfrm>
            <a:prstGeom prst="ellipse">
              <a:avLst/>
            </a:prstGeom>
            <a:pattFill prst="pct75">
              <a:fgClr>
                <a:schemeClr val="accent2"/>
              </a:fgClr>
              <a:bgClr>
                <a:schemeClr val="tx1"/>
              </a:bgClr>
            </a:pattFill>
            <a:ln w="9525">
              <a:noFill/>
              <a:round/>
              <a:headEnd/>
              <a:tailEnd/>
            </a:ln>
            <a:effectLst/>
          </p:spPr>
          <p:txBody>
            <a:bodyPr wrap="none" anchor="ctr"/>
            <a:lstStyle/>
            <a:p>
              <a:pPr>
                <a:defRPr/>
              </a:pPr>
              <a:endParaRPr lang="ja-JP" altLang="en-US">
                <a:latin typeface="Arial" charset="0"/>
                <a:ea typeface="ＭＳ Ｐゴシック" charset="-128"/>
              </a:endParaRPr>
            </a:p>
          </p:txBody>
        </p:sp>
        <p:sp>
          <p:nvSpPr>
            <p:cNvPr id="3078" name="Oval 6" descr="80%">
              <a:extLst>
                <a:ext uri="{FF2B5EF4-FFF2-40B4-BE49-F238E27FC236}">
                  <a16:creationId xmlns:a16="http://schemas.microsoft.com/office/drawing/2014/main" id="{EFAD0B8F-BB0C-47DF-B096-F7EB1C56B7AA}"/>
                </a:ext>
              </a:extLst>
            </p:cNvPr>
            <p:cNvSpPr>
              <a:spLocks noChangeArrowheads="1"/>
            </p:cNvSpPr>
            <p:nvPr/>
          </p:nvSpPr>
          <p:spPr bwMode="gray">
            <a:xfrm>
              <a:off x="440" y="248"/>
              <a:ext cx="480" cy="384"/>
            </a:xfrm>
            <a:prstGeom prst="ellipse">
              <a:avLst/>
            </a:prstGeom>
            <a:pattFill prst="pct80">
              <a:fgClr>
                <a:schemeClr val="accent2"/>
              </a:fgClr>
              <a:bgClr>
                <a:schemeClr val="tx1"/>
              </a:bgClr>
            </a:pattFill>
            <a:ln w="9525">
              <a:noFill/>
              <a:round/>
              <a:headEnd/>
              <a:tailEnd/>
            </a:ln>
            <a:effectLst/>
          </p:spPr>
          <p:txBody>
            <a:bodyPr wrap="none" anchor="ctr"/>
            <a:lstStyle/>
            <a:p>
              <a:pPr>
                <a:defRPr/>
              </a:pPr>
              <a:endParaRPr lang="ja-JP" altLang="en-US">
                <a:latin typeface="Arial" charset="0"/>
                <a:ea typeface="ＭＳ Ｐゴシック" charset="-128"/>
              </a:endParaRPr>
            </a:p>
          </p:txBody>
        </p:sp>
      </p:grpSp>
      <p:sp>
        <p:nvSpPr>
          <p:cNvPr id="3079" name="Rectangle 7">
            <a:extLst>
              <a:ext uri="{FF2B5EF4-FFF2-40B4-BE49-F238E27FC236}">
                <a16:creationId xmlns:a16="http://schemas.microsoft.com/office/drawing/2014/main" id="{68E8DE57-F0BF-4BD1-9AA6-241FC93AC3EC}"/>
              </a:ext>
            </a:extLst>
          </p:cNvPr>
          <p:cNvSpPr>
            <a:spLocks noChangeArrowheads="1"/>
          </p:cNvSpPr>
          <p:nvPr/>
        </p:nvSpPr>
        <p:spPr bwMode="gray">
          <a:xfrm>
            <a:off x="0" y="0"/>
            <a:ext cx="9144000" cy="333375"/>
          </a:xfrm>
          <a:prstGeom prst="rect">
            <a:avLst/>
          </a:prstGeom>
          <a:gradFill rotWithShape="0">
            <a:gsLst>
              <a:gs pos="0">
                <a:schemeClr val="hlink">
                  <a:gamma/>
                  <a:tint val="0"/>
                  <a:invGamma/>
                </a:schemeClr>
              </a:gs>
              <a:gs pos="100000">
                <a:schemeClr val="hlink"/>
              </a:gs>
            </a:gsLst>
            <a:lin ang="0" scaled="1"/>
          </a:gra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grpSp>
        <p:nvGrpSpPr>
          <p:cNvPr id="1029" name="Group 8">
            <a:extLst>
              <a:ext uri="{FF2B5EF4-FFF2-40B4-BE49-F238E27FC236}">
                <a16:creationId xmlns:a16="http://schemas.microsoft.com/office/drawing/2014/main" id="{71316127-B6CC-41E1-B7F4-CF4F4447C5F7}"/>
              </a:ext>
            </a:extLst>
          </p:cNvPr>
          <p:cNvGrpSpPr>
            <a:grpSpLocks/>
          </p:cNvGrpSpPr>
          <p:nvPr/>
        </p:nvGrpSpPr>
        <p:grpSpPr bwMode="auto">
          <a:xfrm>
            <a:off x="395288" y="0"/>
            <a:ext cx="1143000" cy="304800"/>
            <a:chOff x="4704" y="0"/>
            <a:chExt cx="720" cy="336"/>
          </a:xfrm>
        </p:grpSpPr>
        <p:sp>
          <p:nvSpPr>
            <p:cNvPr id="3081" name="Rectangle 9">
              <a:extLst>
                <a:ext uri="{FF2B5EF4-FFF2-40B4-BE49-F238E27FC236}">
                  <a16:creationId xmlns:a16="http://schemas.microsoft.com/office/drawing/2014/main" id="{B5F2F4D1-BF3A-4DCC-8A66-D6749F40993A}"/>
                </a:ext>
              </a:extLst>
            </p:cNvPr>
            <p:cNvSpPr>
              <a:spLocks noChangeArrowheads="1"/>
            </p:cNvSpPr>
            <p:nvPr/>
          </p:nvSpPr>
          <p:spPr bwMode="gray">
            <a:xfrm>
              <a:off x="4704" y="0"/>
              <a:ext cx="48" cy="336"/>
            </a:xfrm>
            <a:prstGeom prst="rect">
              <a:avLst/>
            </a:prstGeom>
            <a:solidFill>
              <a:schemeClr val="accent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3082" name="Rectangle 10">
              <a:extLst>
                <a:ext uri="{FF2B5EF4-FFF2-40B4-BE49-F238E27FC236}">
                  <a16:creationId xmlns:a16="http://schemas.microsoft.com/office/drawing/2014/main" id="{366BD596-6E78-4A0B-9CA6-6FFE2F53F29B}"/>
                </a:ext>
              </a:extLst>
            </p:cNvPr>
            <p:cNvSpPr>
              <a:spLocks noChangeArrowheads="1"/>
            </p:cNvSpPr>
            <p:nvPr/>
          </p:nvSpPr>
          <p:spPr bwMode="gray">
            <a:xfrm>
              <a:off x="5040" y="0"/>
              <a:ext cx="48" cy="336"/>
            </a:xfrm>
            <a:prstGeom prst="rect">
              <a:avLst/>
            </a:prstGeom>
            <a:solidFill>
              <a:schemeClr val="folHlink"/>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3083" name="Rectangle 11">
              <a:extLst>
                <a:ext uri="{FF2B5EF4-FFF2-40B4-BE49-F238E27FC236}">
                  <a16:creationId xmlns:a16="http://schemas.microsoft.com/office/drawing/2014/main" id="{E3366616-649B-4809-8A1C-A8AF90B94638}"/>
                </a:ext>
              </a:extLst>
            </p:cNvPr>
            <p:cNvSpPr>
              <a:spLocks noChangeArrowheads="1"/>
            </p:cNvSpPr>
            <p:nvPr/>
          </p:nvSpPr>
          <p:spPr bwMode="gray">
            <a:xfrm>
              <a:off x="5376" y="0"/>
              <a:ext cx="48" cy="336"/>
            </a:xfrm>
            <a:prstGeom prst="rect">
              <a:avLst/>
            </a:prstGeom>
            <a:solidFill>
              <a:schemeClr val="accent2"/>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grpSp>
      <p:sp>
        <p:nvSpPr>
          <p:cNvPr id="3084" name="Text Box 12">
            <a:extLst>
              <a:ext uri="{FF2B5EF4-FFF2-40B4-BE49-F238E27FC236}">
                <a16:creationId xmlns:a16="http://schemas.microsoft.com/office/drawing/2014/main" id="{11DC572A-6CEA-40E5-BE7A-205FBC9BE719}"/>
              </a:ext>
            </a:extLst>
          </p:cNvPr>
          <p:cNvSpPr txBox="1">
            <a:spLocks noChangeArrowheads="1"/>
          </p:cNvSpPr>
          <p:nvPr/>
        </p:nvSpPr>
        <p:spPr bwMode="gray">
          <a:xfrm>
            <a:off x="7373938" y="0"/>
            <a:ext cx="1555750" cy="307975"/>
          </a:xfrm>
          <a:prstGeom prst="rect">
            <a:avLst/>
          </a:prstGeom>
          <a:noFill/>
          <a:ln w="9525">
            <a:noFill/>
            <a:miter lim="800000"/>
            <a:headEnd/>
            <a:tailEnd/>
          </a:ln>
          <a:effectLst/>
        </p:spPr>
        <p:txBody>
          <a:bodyPr wrap="none">
            <a:spAutoFit/>
          </a:bodyPr>
          <a:lstStyle/>
          <a:p>
            <a:pPr algn="ctr">
              <a:defRPr/>
            </a:pPr>
            <a:r>
              <a:rPr lang="en-US" altLang="ja-JP" sz="1400" b="1" dirty="0" err="1">
                <a:solidFill>
                  <a:schemeClr val="bg1"/>
                </a:solidFill>
                <a:latin typeface="Arial" charset="0"/>
                <a:ea typeface="ＭＳ Ｐゴシック" charset="-128"/>
              </a:rPr>
              <a:t>ompany</a:t>
            </a:r>
            <a:r>
              <a:rPr lang="ja-JP" altLang="en-US" sz="1400" b="1" dirty="0">
                <a:solidFill>
                  <a:schemeClr val="bg1"/>
                </a:solidFill>
                <a:latin typeface="Arial" charset="0"/>
                <a:ea typeface="ＭＳ Ｐゴシック" charset="-128"/>
              </a:rPr>
              <a:t>　</a:t>
            </a:r>
            <a:r>
              <a:rPr lang="en-US" altLang="ja-JP" sz="1400" b="1" dirty="0" err="1">
                <a:solidFill>
                  <a:schemeClr val="bg1"/>
                </a:solidFill>
                <a:latin typeface="Arial" charset="0"/>
                <a:ea typeface="ＭＳ Ｐゴシック" charset="-128"/>
              </a:rPr>
              <a:t>LoCgo</a:t>
            </a:r>
            <a:endParaRPr lang="en-US" altLang="ja-JP" sz="1400" b="1" dirty="0">
              <a:solidFill>
                <a:schemeClr val="bg1"/>
              </a:solidFill>
              <a:latin typeface="Arial" charset="0"/>
              <a:ea typeface="ＭＳ Ｐゴシック" charset="-128"/>
            </a:endParaRPr>
          </a:p>
        </p:txBody>
      </p:sp>
      <p:sp>
        <p:nvSpPr>
          <p:cNvPr id="1031" name="Rectangle 13">
            <a:extLst>
              <a:ext uri="{FF2B5EF4-FFF2-40B4-BE49-F238E27FC236}">
                <a16:creationId xmlns:a16="http://schemas.microsoft.com/office/drawing/2014/main" id="{81BF3CDD-1C40-497E-B28D-7A4F55A42045}"/>
              </a:ext>
            </a:extLst>
          </p:cNvPr>
          <p:cNvSpPr>
            <a:spLocks noGrp="1" noChangeArrowheads="1"/>
          </p:cNvSpPr>
          <p:nvPr>
            <p:ph type="body" idx="1"/>
          </p:nvPr>
        </p:nvSpPr>
        <p:spPr bwMode="gray">
          <a:xfrm>
            <a:off x="684213" y="1412875"/>
            <a:ext cx="78486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ja-JP" altLang="ja-JP"/>
          </a:p>
        </p:txBody>
      </p:sp>
      <p:sp>
        <p:nvSpPr>
          <p:cNvPr id="3086" name="Rectangle 14">
            <a:extLst>
              <a:ext uri="{FF2B5EF4-FFF2-40B4-BE49-F238E27FC236}">
                <a16:creationId xmlns:a16="http://schemas.microsoft.com/office/drawing/2014/main" id="{79A4DFFF-3FFB-462C-9AA4-173E4E5E6B40}"/>
              </a:ext>
            </a:extLst>
          </p:cNvPr>
          <p:cNvSpPr>
            <a:spLocks noGrp="1" noChangeArrowheads="1"/>
          </p:cNvSpPr>
          <p:nvPr>
            <p:ph type="dt" sz="half" idx="2"/>
          </p:nvPr>
        </p:nvSpPr>
        <p:spPr bwMode="gray">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ea typeface="ＭＳ Ｐゴシック" charset="-128"/>
              </a:defRPr>
            </a:lvl1pPr>
          </a:lstStyle>
          <a:p>
            <a:pPr>
              <a:defRPr/>
            </a:pPr>
            <a:endParaRPr lang="ja-JP" altLang="ja-JP"/>
          </a:p>
        </p:txBody>
      </p:sp>
      <p:sp>
        <p:nvSpPr>
          <p:cNvPr id="3087" name="Rectangle 15">
            <a:extLst>
              <a:ext uri="{FF2B5EF4-FFF2-40B4-BE49-F238E27FC236}">
                <a16:creationId xmlns:a16="http://schemas.microsoft.com/office/drawing/2014/main" id="{1FD8C10A-B8E7-4309-B231-8F0D2B5CC177}"/>
              </a:ext>
            </a:extLst>
          </p:cNvPr>
          <p:cNvSpPr>
            <a:spLocks noGrp="1" noChangeArrowheads="1"/>
          </p:cNvSpPr>
          <p:nvPr>
            <p:ph type="ftr" sz="quarter" idx="3"/>
          </p:nvPr>
        </p:nvSpPr>
        <p:spPr bwMode="gray">
          <a:xfrm>
            <a:off x="5940425"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spcBef>
                <a:spcPct val="50000"/>
              </a:spcBef>
              <a:defRPr kumimoji="0" sz="1400">
                <a:latin typeface="Verdana" pitchFamily="34" charset="0"/>
                <a:ea typeface="ＭＳ Ｐゴシック" charset="-128"/>
              </a:defRPr>
            </a:lvl1pPr>
          </a:lstStyle>
          <a:p>
            <a:pPr>
              <a:defRPr/>
            </a:pPr>
            <a:endParaRPr lang="ja-JP" altLang="ja-JP"/>
          </a:p>
        </p:txBody>
      </p:sp>
      <p:sp>
        <p:nvSpPr>
          <p:cNvPr id="3088" name="Rectangle 16">
            <a:extLst>
              <a:ext uri="{FF2B5EF4-FFF2-40B4-BE49-F238E27FC236}">
                <a16:creationId xmlns:a16="http://schemas.microsoft.com/office/drawing/2014/main" id="{B6ECD37B-17C6-4FEC-8C80-9B0B7D6CA381}"/>
              </a:ext>
            </a:extLst>
          </p:cNvPr>
          <p:cNvSpPr>
            <a:spLocks noGrp="1" noChangeArrowheads="1"/>
          </p:cNvSpPr>
          <p:nvPr>
            <p:ph type="sldNum" sz="quarter" idx="4"/>
          </p:nvPr>
        </p:nvSpPr>
        <p:spPr bwMode="gray">
          <a:xfrm>
            <a:off x="32766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ea typeface="ＭＳ Ｐゴシック" charset="-128"/>
              </a:defRPr>
            </a:lvl1pPr>
          </a:lstStyle>
          <a:p>
            <a:pPr>
              <a:defRPr/>
            </a:pPr>
            <a:endParaRPr lang="ja-JP" altLang="ja-JP"/>
          </a:p>
        </p:txBody>
      </p:sp>
      <p:grpSp>
        <p:nvGrpSpPr>
          <p:cNvPr id="1035" name="Group 17">
            <a:extLst>
              <a:ext uri="{FF2B5EF4-FFF2-40B4-BE49-F238E27FC236}">
                <a16:creationId xmlns:a16="http://schemas.microsoft.com/office/drawing/2014/main" id="{411E5613-4D0C-49FF-8C6A-63DCD324EB7F}"/>
              </a:ext>
            </a:extLst>
          </p:cNvPr>
          <p:cNvGrpSpPr>
            <a:grpSpLocks/>
          </p:cNvGrpSpPr>
          <p:nvPr/>
        </p:nvGrpSpPr>
        <p:grpSpPr bwMode="auto">
          <a:xfrm>
            <a:off x="0" y="908050"/>
            <a:ext cx="9144000" cy="400050"/>
            <a:chOff x="0" y="562"/>
            <a:chExt cx="5760" cy="252"/>
          </a:xfrm>
        </p:grpSpPr>
        <p:sp>
          <p:nvSpPr>
            <p:cNvPr id="3090" name="Rectangle 18">
              <a:extLst>
                <a:ext uri="{FF2B5EF4-FFF2-40B4-BE49-F238E27FC236}">
                  <a16:creationId xmlns:a16="http://schemas.microsoft.com/office/drawing/2014/main" id="{E0961FF1-6402-4C22-8B5C-37D08158E0D2}"/>
                </a:ext>
              </a:extLst>
            </p:cNvPr>
            <p:cNvSpPr>
              <a:spLocks noChangeArrowheads="1"/>
            </p:cNvSpPr>
            <p:nvPr/>
          </p:nvSpPr>
          <p:spPr bwMode="gray">
            <a:xfrm>
              <a:off x="0" y="678"/>
              <a:ext cx="5760" cy="136"/>
            </a:xfrm>
            <a:prstGeom prst="rect">
              <a:avLst/>
            </a:prstGeom>
            <a:gradFill rotWithShape="1">
              <a:gsLst>
                <a:gs pos="0">
                  <a:schemeClr val="tx2"/>
                </a:gs>
                <a:gs pos="100000">
                  <a:schemeClr val="tx2">
                    <a:gamma/>
                    <a:tint val="0"/>
                    <a:invGamma/>
                  </a:schemeClr>
                </a:gs>
              </a:gsLst>
              <a:lin ang="5400000" scaled="1"/>
            </a:gra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grpSp>
          <p:nvGrpSpPr>
            <p:cNvPr id="1039" name="Group 19">
              <a:extLst>
                <a:ext uri="{FF2B5EF4-FFF2-40B4-BE49-F238E27FC236}">
                  <a16:creationId xmlns:a16="http://schemas.microsoft.com/office/drawing/2014/main" id="{05A5068F-0C79-4E09-B213-3B1E54E57F22}"/>
                </a:ext>
              </a:extLst>
            </p:cNvPr>
            <p:cNvGrpSpPr>
              <a:grpSpLocks/>
            </p:cNvGrpSpPr>
            <p:nvPr/>
          </p:nvGrpSpPr>
          <p:grpSpPr bwMode="auto">
            <a:xfrm>
              <a:off x="0" y="562"/>
              <a:ext cx="5760" cy="138"/>
              <a:chOff x="0" y="576"/>
              <a:chExt cx="5760" cy="138"/>
            </a:xfrm>
          </p:grpSpPr>
          <p:sp>
            <p:nvSpPr>
              <p:cNvPr id="3092" name="Rectangle 20">
                <a:extLst>
                  <a:ext uri="{FF2B5EF4-FFF2-40B4-BE49-F238E27FC236}">
                    <a16:creationId xmlns:a16="http://schemas.microsoft.com/office/drawing/2014/main" id="{E8537016-E178-48B4-82BB-3ACBF2E042A7}"/>
                  </a:ext>
                </a:extLst>
              </p:cNvPr>
              <p:cNvSpPr>
                <a:spLocks noChangeArrowheads="1"/>
              </p:cNvSpPr>
              <p:nvPr/>
            </p:nvSpPr>
            <p:spPr bwMode="gray">
              <a:xfrm flipH="1" flipV="1">
                <a:off x="0" y="666"/>
                <a:ext cx="5760" cy="48"/>
              </a:xfrm>
              <a:prstGeom prst="rect">
                <a:avLst/>
              </a:prstGeom>
              <a:solidFill>
                <a:schemeClr val="bg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3093" name="Rectangle 21">
                <a:extLst>
                  <a:ext uri="{FF2B5EF4-FFF2-40B4-BE49-F238E27FC236}">
                    <a16:creationId xmlns:a16="http://schemas.microsoft.com/office/drawing/2014/main" id="{69C6013D-4C5F-4AE1-964F-6BFAE146F75F}"/>
                  </a:ext>
                </a:extLst>
              </p:cNvPr>
              <p:cNvSpPr>
                <a:spLocks noChangeArrowheads="1"/>
              </p:cNvSpPr>
              <p:nvPr/>
            </p:nvSpPr>
            <p:spPr bwMode="gray">
              <a:xfrm flipH="1" flipV="1">
                <a:off x="4656" y="576"/>
                <a:ext cx="1104" cy="96"/>
              </a:xfrm>
              <a:prstGeom prst="rect">
                <a:avLst/>
              </a:prstGeom>
              <a:solidFill>
                <a:schemeClr val="bg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3094" name="Freeform 22">
                <a:extLst>
                  <a:ext uri="{FF2B5EF4-FFF2-40B4-BE49-F238E27FC236}">
                    <a16:creationId xmlns:a16="http://schemas.microsoft.com/office/drawing/2014/main" id="{82FDF620-F934-4705-A2AF-602B3EC7C537}"/>
                  </a:ext>
                </a:extLst>
              </p:cNvPr>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bg1"/>
              </a:solidFill>
              <a:ln w="9525">
                <a:noFill/>
                <a:round/>
                <a:headEnd/>
                <a:tailEnd/>
              </a:ln>
              <a:effectLst/>
            </p:spPr>
            <p:txBody>
              <a:bodyPr/>
              <a:lstStyle/>
              <a:p>
                <a:pPr>
                  <a:defRPr/>
                </a:pPr>
                <a:endParaRPr lang="ja-JP" altLang="en-US">
                  <a:latin typeface="Arial" charset="0"/>
                  <a:ea typeface="ＭＳ Ｐゴシック" charset="-128"/>
                </a:endParaRPr>
              </a:p>
            </p:txBody>
          </p:sp>
        </p:grpSp>
        <p:grpSp>
          <p:nvGrpSpPr>
            <p:cNvPr id="1040" name="Group 23">
              <a:extLst>
                <a:ext uri="{FF2B5EF4-FFF2-40B4-BE49-F238E27FC236}">
                  <a16:creationId xmlns:a16="http://schemas.microsoft.com/office/drawing/2014/main" id="{7F79253C-1EEE-40E2-86D0-0F434A6DBDF1}"/>
                </a:ext>
              </a:extLst>
            </p:cNvPr>
            <p:cNvGrpSpPr>
              <a:grpSpLocks/>
            </p:cNvGrpSpPr>
            <p:nvPr/>
          </p:nvGrpSpPr>
          <p:grpSpPr bwMode="auto">
            <a:xfrm>
              <a:off x="0" y="571"/>
              <a:ext cx="5760" cy="138"/>
              <a:chOff x="0" y="576"/>
              <a:chExt cx="5760" cy="138"/>
            </a:xfrm>
          </p:grpSpPr>
          <p:sp>
            <p:nvSpPr>
              <p:cNvPr id="3096" name="Rectangle 24">
                <a:extLst>
                  <a:ext uri="{FF2B5EF4-FFF2-40B4-BE49-F238E27FC236}">
                    <a16:creationId xmlns:a16="http://schemas.microsoft.com/office/drawing/2014/main" id="{A6C419BA-3B03-4F01-B48C-52890250D6AB}"/>
                  </a:ext>
                </a:extLst>
              </p:cNvPr>
              <p:cNvSpPr>
                <a:spLocks noChangeArrowheads="1"/>
              </p:cNvSpPr>
              <p:nvPr/>
            </p:nvSpPr>
            <p:spPr bwMode="gray">
              <a:xfrm flipH="1" flipV="1">
                <a:off x="0" y="666"/>
                <a:ext cx="5760" cy="48"/>
              </a:xfrm>
              <a:prstGeom prst="rect">
                <a:avLst/>
              </a:prstGeom>
              <a:solidFill>
                <a:schemeClr val="accent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3097" name="Rectangle 25">
                <a:extLst>
                  <a:ext uri="{FF2B5EF4-FFF2-40B4-BE49-F238E27FC236}">
                    <a16:creationId xmlns:a16="http://schemas.microsoft.com/office/drawing/2014/main" id="{B4F24716-A52F-4E10-810E-5A4086525E6A}"/>
                  </a:ext>
                </a:extLst>
              </p:cNvPr>
              <p:cNvSpPr>
                <a:spLocks noChangeArrowheads="1"/>
              </p:cNvSpPr>
              <p:nvPr/>
            </p:nvSpPr>
            <p:spPr bwMode="gray">
              <a:xfrm flipH="1" flipV="1">
                <a:off x="4656" y="576"/>
                <a:ext cx="1104" cy="96"/>
              </a:xfrm>
              <a:prstGeom prst="rect">
                <a:avLst/>
              </a:prstGeom>
              <a:solidFill>
                <a:schemeClr val="accent1"/>
              </a:solidFill>
              <a:ln w="9525">
                <a:no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3098" name="Freeform 26">
                <a:extLst>
                  <a:ext uri="{FF2B5EF4-FFF2-40B4-BE49-F238E27FC236}">
                    <a16:creationId xmlns:a16="http://schemas.microsoft.com/office/drawing/2014/main" id="{9118FDAA-D179-434D-BE11-DE385697702F}"/>
                  </a:ext>
                </a:extLst>
              </p:cNvPr>
              <p:cNvSpPr>
                <a:spLocks/>
              </p:cNvSpPr>
              <p:nvPr/>
            </p:nvSpPr>
            <p:spPr bwMode="gray">
              <a:xfrm flipH="1" flipV="1">
                <a:off x="4560" y="576"/>
                <a:ext cx="96" cy="96"/>
              </a:xfrm>
              <a:custGeom>
                <a:avLst/>
                <a:gdLst/>
                <a:ahLst/>
                <a:cxnLst>
                  <a:cxn ang="0">
                    <a:pos x="192" y="0"/>
                  </a:cxn>
                  <a:cxn ang="0">
                    <a:pos x="0" y="0"/>
                  </a:cxn>
                  <a:cxn ang="0">
                    <a:pos x="0" y="192"/>
                  </a:cxn>
                  <a:cxn ang="0">
                    <a:pos x="192" y="0"/>
                  </a:cxn>
                </a:cxnLst>
                <a:rect l="0" t="0" r="r" b="b"/>
                <a:pathLst>
                  <a:path w="192" h="192">
                    <a:moveTo>
                      <a:pt x="192" y="0"/>
                    </a:moveTo>
                    <a:lnTo>
                      <a:pt x="0" y="0"/>
                    </a:lnTo>
                    <a:lnTo>
                      <a:pt x="0" y="192"/>
                    </a:lnTo>
                    <a:lnTo>
                      <a:pt x="192" y="0"/>
                    </a:lnTo>
                    <a:close/>
                  </a:path>
                </a:pathLst>
              </a:custGeom>
              <a:solidFill>
                <a:schemeClr val="accent1"/>
              </a:solidFill>
              <a:ln w="9525">
                <a:noFill/>
                <a:round/>
                <a:headEnd/>
                <a:tailEnd/>
              </a:ln>
              <a:effectLst/>
            </p:spPr>
            <p:txBody>
              <a:bodyPr/>
              <a:lstStyle/>
              <a:p>
                <a:pPr>
                  <a:defRPr/>
                </a:pPr>
                <a:endParaRPr lang="ja-JP" altLang="en-US">
                  <a:latin typeface="Arial" charset="0"/>
                  <a:ea typeface="ＭＳ Ｐゴシック" charset="-128"/>
                </a:endParaRPr>
              </a:p>
            </p:txBody>
          </p:sp>
        </p:grpSp>
      </p:grpSp>
      <p:sp>
        <p:nvSpPr>
          <p:cNvPr id="1036" name="Rectangle 27">
            <a:extLst>
              <a:ext uri="{FF2B5EF4-FFF2-40B4-BE49-F238E27FC236}">
                <a16:creationId xmlns:a16="http://schemas.microsoft.com/office/drawing/2014/main" id="{BB7428BA-FB2C-4B4C-8EA2-1D9B6BC6C565}"/>
              </a:ext>
            </a:extLst>
          </p:cNvPr>
          <p:cNvSpPr>
            <a:spLocks noGrp="1" noChangeArrowheads="1"/>
          </p:cNvSpPr>
          <p:nvPr>
            <p:ph type="title"/>
          </p:nvPr>
        </p:nvSpPr>
        <p:spPr bwMode="gray">
          <a:xfrm>
            <a:off x="971550" y="333375"/>
            <a:ext cx="7200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ja-JP" altLang="ja-JP"/>
          </a:p>
        </p:txBody>
      </p:sp>
      <p:pic>
        <p:nvPicPr>
          <p:cNvPr id="1037" name="Picture 28" descr="http://webi.a.tsukuba-tech.ac.jp/faculty/soumu/mdata/gakumei11_color_M.jpg">
            <a:extLst>
              <a:ext uri="{FF2B5EF4-FFF2-40B4-BE49-F238E27FC236}">
                <a16:creationId xmlns:a16="http://schemas.microsoft.com/office/drawing/2014/main" id="{D266915F-F8B1-44C1-916D-5D76FA7630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25" y="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kumimoji="1" sz="3600">
          <a:solidFill>
            <a:schemeClr val="bg1"/>
          </a:solidFill>
          <a:latin typeface="+mj-lt"/>
          <a:ea typeface="+mj-ea"/>
          <a:cs typeface="+mj-cs"/>
        </a:defRPr>
      </a:lvl1pPr>
      <a:lvl2pPr algn="l" rtl="0" fontAlgn="base">
        <a:spcBef>
          <a:spcPct val="0"/>
        </a:spcBef>
        <a:spcAft>
          <a:spcPct val="0"/>
        </a:spcAft>
        <a:defRPr kumimoji="1" sz="3600">
          <a:solidFill>
            <a:schemeClr val="bg1"/>
          </a:solidFill>
          <a:latin typeface="ＭＳ Ｐゴシック" charset="-128"/>
          <a:ea typeface="ＭＳ Ｐゴシック" charset="-128"/>
        </a:defRPr>
      </a:lvl2pPr>
      <a:lvl3pPr algn="l" rtl="0" fontAlgn="base">
        <a:spcBef>
          <a:spcPct val="0"/>
        </a:spcBef>
        <a:spcAft>
          <a:spcPct val="0"/>
        </a:spcAft>
        <a:defRPr kumimoji="1" sz="3600">
          <a:solidFill>
            <a:schemeClr val="bg1"/>
          </a:solidFill>
          <a:latin typeface="ＭＳ Ｐゴシック" charset="-128"/>
          <a:ea typeface="ＭＳ Ｐゴシック" charset="-128"/>
        </a:defRPr>
      </a:lvl3pPr>
      <a:lvl4pPr algn="l" rtl="0" fontAlgn="base">
        <a:spcBef>
          <a:spcPct val="0"/>
        </a:spcBef>
        <a:spcAft>
          <a:spcPct val="0"/>
        </a:spcAft>
        <a:defRPr kumimoji="1" sz="3600">
          <a:solidFill>
            <a:schemeClr val="bg1"/>
          </a:solidFill>
          <a:latin typeface="ＭＳ Ｐゴシック" charset="-128"/>
          <a:ea typeface="ＭＳ Ｐゴシック" charset="-128"/>
        </a:defRPr>
      </a:lvl4pPr>
      <a:lvl5pPr algn="l" rtl="0" fontAlgn="base">
        <a:spcBef>
          <a:spcPct val="0"/>
        </a:spcBef>
        <a:spcAft>
          <a:spcPct val="0"/>
        </a:spcAft>
        <a:defRPr kumimoji="1" sz="3600">
          <a:solidFill>
            <a:schemeClr val="bg1"/>
          </a:solidFill>
          <a:latin typeface="ＭＳ Ｐゴシック" charset="-128"/>
          <a:ea typeface="ＭＳ Ｐゴシック" charset="-128"/>
        </a:defRPr>
      </a:lvl5pPr>
      <a:lvl6pPr marL="4572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6pPr>
      <a:lvl7pPr marL="9144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7pPr>
      <a:lvl8pPr marL="13716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8pPr>
      <a:lvl9pPr marL="1828800" algn="l" rtl="0" eaLnBrk="1" fontAlgn="base" hangingPunct="1">
        <a:spcBef>
          <a:spcPct val="0"/>
        </a:spcBef>
        <a:spcAft>
          <a:spcPct val="0"/>
        </a:spcAft>
        <a:defRPr kumimoji="1" sz="3600">
          <a:solidFill>
            <a:schemeClr val="bg1"/>
          </a:solidFill>
          <a:latin typeface="ＭＳ Ｐゴシック" charset="-128"/>
          <a:ea typeface="ＭＳ Ｐゴシック" charset="-128"/>
        </a:defRPr>
      </a:lvl9pPr>
    </p:titleStyle>
    <p:bodyStyle>
      <a:lvl1pPr marL="342900" indent="-342900" algn="l" rtl="0" fontAlgn="base">
        <a:spcBef>
          <a:spcPct val="20000"/>
        </a:spcBef>
        <a:spcAft>
          <a:spcPct val="0"/>
        </a:spcAft>
        <a:buClr>
          <a:schemeClr val="folHlink"/>
        </a:buClr>
        <a:buSzPct val="50000"/>
        <a:buFont typeface="Wingdings" panose="05000000000000000000" pitchFamily="2" charset="2"/>
        <a:buChar char="n"/>
        <a:defRPr kumimoji="1" sz="2400" b="1">
          <a:solidFill>
            <a:schemeClr val="tx1"/>
          </a:solidFill>
          <a:latin typeface="+mn-lt"/>
          <a:ea typeface="+mn-ea"/>
          <a:cs typeface="+mn-cs"/>
        </a:defRPr>
      </a:lvl1pPr>
      <a:lvl2pPr marL="742950" indent="-285750" algn="l" rtl="0" fontAlgn="base">
        <a:spcBef>
          <a:spcPct val="20000"/>
        </a:spcBef>
        <a:spcAft>
          <a:spcPct val="0"/>
        </a:spcAft>
        <a:buChar char="–"/>
        <a:defRPr kumimoji="1" sz="2000">
          <a:solidFill>
            <a:schemeClr val="tx1"/>
          </a:solidFill>
          <a:latin typeface="+mn-lt"/>
          <a:ea typeface="+mn-ea"/>
        </a:defRPr>
      </a:lvl2pPr>
      <a:lvl3pPr marL="1143000" indent="-228600" algn="l" rtl="0" fontAlgn="base">
        <a:spcBef>
          <a:spcPct val="20000"/>
        </a:spcBef>
        <a:spcAft>
          <a:spcPct val="0"/>
        </a:spcAft>
        <a:buClr>
          <a:schemeClr val="hlink"/>
        </a:buClr>
        <a:buSzPct val="60000"/>
        <a:buFont typeface="Wingdings" panose="05000000000000000000" pitchFamily="2" charset="2"/>
        <a:buChar char="n"/>
        <a:defRPr kumimoji="1">
          <a:solidFill>
            <a:schemeClr val="tx1"/>
          </a:solidFill>
          <a:latin typeface="+mn-lt"/>
          <a:ea typeface="+mn-ea"/>
        </a:defRPr>
      </a:lvl3pPr>
      <a:lvl4pPr marL="1600200" indent="-228600" algn="l" rtl="0" fontAlgn="base">
        <a:spcBef>
          <a:spcPct val="20000"/>
        </a:spcBef>
        <a:spcAft>
          <a:spcPct val="0"/>
        </a:spcAft>
        <a:buChar char="–"/>
        <a:defRPr kumimoji="1">
          <a:solidFill>
            <a:schemeClr val="tx1"/>
          </a:solidFill>
          <a:latin typeface="+mn-lt"/>
          <a:ea typeface="+mn-ea"/>
        </a:defRPr>
      </a:lvl4pPr>
      <a:lvl5pPr marL="2057400" indent="-228600" algn="l" rtl="0" fontAlgn="base">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7057264-C651-4AEC-B346-CCB8B960C6F0}"/>
              </a:ext>
            </a:extLst>
          </p:cNvPr>
          <p:cNvSpPr>
            <a:spLocks noGrp="1" noChangeArrowheads="1"/>
          </p:cNvSpPr>
          <p:nvPr>
            <p:ph type="ctrTitle"/>
          </p:nvPr>
        </p:nvSpPr>
        <p:spPr/>
        <p:txBody>
          <a:bodyPr/>
          <a:lstStyle/>
          <a:p>
            <a:r>
              <a:rPr lang="ja-JP" altLang="en-US"/>
              <a:t>補聴器マイスターを目指せ！</a:t>
            </a:r>
            <a:endParaRPr lang="ja-JP" altLang="ja-JP"/>
          </a:p>
        </p:txBody>
      </p:sp>
      <p:sp>
        <p:nvSpPr>
          <p:cNvPr id="3075" name="Rectangle 3">
            <a:extLst>
              <a:ext uri="{FF2B5EF4-FFF2-40B4-BE49-F238E27FC236}">
                <a16:creationId xmlns:a16="http://schemas.microsoft.com/office/drawing/2014/main" id="{F583A364-409B-49AB-BF0A-22AF227DA07B}"/>
              </a:ext>
            </a:extLst>
          </p:cNvPr>
          <p:cNvSpPr>
            <a:spLocks noGrp="1" noChangeArrowheads="1"/>
          </p:cNvSpPr>
          <p:nvPr>
            <p:ph type="subTitle" idx="1"/>
          </p:nvPr>
        </p:nvSpPr>
        <p:spPr>
          <a:xfrm>
            <a:off x="395288" y="1628775"/>
            <a:ext cx="3097212" cy="576263"/>
          </a:xfrm>
        </p:spPr>
        <p:txBody>
          <a:bodyPr/>
          <a:lstStyle/>
          <a:p>
            <a:r>
              <a:rPr lang="ja-JP" altLang="en-US"/>
              <a:t>ｴﾝﾊﾟﾜﾒﾝﾄ研修会</a:t>
            </a:r>
            <a:endParaRPr lang="en-US" altLang="ja-JP"/>
          </a:p>
          <a:p>
            <a:endParaRPr lang="ja-JP"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8B573FE3-C680-406E-B371-6C4DE170E7A5}"/>
              </a:ext>
            </a:extLst>
          </p:cNvPr>
          <p:cNvSpPr>
            <a:spLocks noGrp="1"/>
          </p:cNvSpPr>
          <p:nvPr>
            <p:ph type="title"/>
          </p:nvPr>
        </p:nvSpPr>
        <p:spPr>
          <a:xfrm>
            <a:off x="1042988" y="333375"/>
            <a:ext cx="7200900" cy="574675"/>
          </a:xfrm>
        </p:spPr>
        <p:txBody>
          <a:bodyPr/>
          <a:lstStyle/>
          <a:p>
            <a:r>
              <a:rPr lang="ja-JP" altLang="ja-JP" sz="3200"/>
              <a:t>補聴器は、水、衝撃、高温にとても弱い</a:t>
            </a:r>
            <a:endParaRPr lang="ja-JP" altLang="en-US" sz="3200"/>
          </a:p>
        </p:txBody>
      </p:sp>
      <p:sp>
        <p:nvSpPr>
          <p:cNvPr id="12291" name="コンテンツ プレースホルダー 2">
            <a:extLst>
              <a:ext uri="{FF2B5EF4-FFF2-40B4-BE49-F238E27FC236}">
                <a16:creationId xmlns:a16="http://schemas.microsoft.com/office/drawing/2014/main" id="{5EAF2564-AFE1-4278-8C3B-14A1D443797E}"/>
              </a:ext>
            </a:extLst>
          </p:cNvPr>
          <p:cNvSpPr>
            <a:spLocks noGrp="1"/>
          </p:cNvSpPr>
          <p:nvPr>
            <p:ph sz="half" idx="1"/>
          </p:nvPr>
        </p:nvSpPr>
        <p:spPr/>
        <p:txBody>
          <a:bodyPr/>
          <a:lstStyle/>
          <a:p>
            <a:pPr marL="0" indent="0">
              <a:buFont typeface="Wingdings" panose="05000000000000000000" pitchFamily="2" charset="2"/>
              <a:buNone/>
            </a:pPr>
            <a:r>
              <a:rPr lang="ja-JP" altLang="ja-JP" b="0"/>
              <a:t>高温・低温に弱い</a:t>
            </a:r>
            <a:r>
              <a:rPr lang="ja-JP" altLang="en-US" b="0"/>
              <a:t>！</a:t>
            </a:r>
          </a:p>
        </p:txBody>
      </p:sp>
      <p:sp>
        <p:nvSpPr>
          <p:cNvPr id="12292" name="コンテンツ プレースホルダー 3">
            <a:extLst>
              <a:ext uri="{FF2B5EF4-FFF2-40B4-BE49-F238E27FC236}">
                <a16:creationId xmlns:a16="http://schemas.microsoft.com/office/drawing/2014/main" id="{C28DC807-76B4-40AC-A39C-A960DD68A62A}"/>
              </a:ext>
            </a:extLst>
          </p:cNvPr>
          <p:cNvSpPr>
            <a:spLocks noGrp="1"/>
          </p:cNvSpPr>
          <p:nvPr>
            <p:ph sz="half" idx="2"/>
          </p:nvPr>
        </p:nvSpPr>
        <p:spPr/>
        <p:txBody>
          <a:bodyPr/>
          <a:lstStyle/>
          <a:p>
            <a:r>
              <a:rPr lang="ja-JP" altLang="ja-JP" b="0"/>
              <a:t>補聴器は熱に弱いので、ストーブや自動車のダッシュボードなど高温になるところには置かないようにして下さい。</a:t>
            </a:r>
            <a:endParaRPr lang="en-US" altLang="ja-JP" b="0"/>
          </a:p>
          <a:p>
            <a:r>
              <a:rPr lang="ja-JP" altLang="ja-JP" b="0"/>
              <a:t>気温が低いところから暖かいところに戻すとチューブなどに結露が生じます。</a:t>
            </a:r>
            <a:endParaRPr lang="ja-JP" altLang="en-US" b="0"/>
          </a:p>
        </p:txBody>
      </p:sp>
      <p:pic>
        <p:nvPicPr>
          <p:cNvPr id="12293" name="Picture 2" descr="C:\Users\Masayuki D.S.Sato\Pictures\総合デザイン学科学生作成のイラスト集\補聴器イラスト(古田さん作成）\暑さ弱.jpg">
            <a:extLst>
              <a:ext uri="{FF2B5EF4-FFF2-40B4-BE49-F238E27FC236}">
                <a16:creationId xmlns:a16="http://schemas.microsoft.com/office/drawing/2014/main" id="{B3F670A4-DF2E-47CF-8404-59CBBE546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92375"/>
            <a:ext cx="2800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05D1E731-EA14-4F87-AF2F-D0B34C83DA54}"/>
              </a:ext>
            </a:extLst>
          </p:cNvPr>
          <p:cNvSpPr>
            <a:spLocks noGrp="1"/>
          </p:cNvSpPr>
          <p:nvPr>
            <p:ph type="title"/>
          </p:nvPr>
        </p:nvSpPr>
        <p:spPr/>
        <p:txBody>
          <a:bodyPr/>
          <a:lstStyle/>
          <a:p>
            <a:r>
              <a:rPr lang="ja-JP" altLang="ja-JP"/>
              <a:t>ハウリング</a:t>
            </a:r>
            <a:endParaRPr lang="ja-JP" altLang="en-US"/>
          </a:p>
        </p:txBody>
      </p:sp>
      <p:sp>
        <p:nvSpPr>
          <p:cNvPr id="13315" name="コンテンツ プレースホルダー 3">
            <a:extLst>
              <a:ext uri="{FF2B5EF4-FFF2-40B4-BE49-F238E27FC236}">
                <a16:creationId xmlns:a16="http://schemas.microsoft.com/office/drawing/2014/main" id="{4BA287E2-FAA5-4BA3-A4C5-A5C186A3167C}"/>
              </a:ext>
            </a:extLst>
          </p:cNvPr>
          <p:cNvSpPr>
            <a:spLocks noGrp="1"/>
          </p:cNvSpPr>
          <p:nvPr>
            <p:ph idx="1"/>
          </p:nvPr>
        </p:nvSpPr>
        <p:spPr/>
        <p:txBody>
          <a:bodyPr/>
          <a:lstStyle/>
          <a:p>
            <a:r>
              <a:rPr lang="ja-JP" altLang="ja-JP" b="0"/>
              <a:t>ハウリングは、一度補聴器によって増幅された音がイヤモールドから漏れ、再度マイクロホンに入ることによってピーピーと鳴ることです。</a:t>
            </a:r>
            <a:endParaRPr lang="en-US" altLang="ja-JP" b="0"/>
          </a:p>
          <a:p>
            <a:r>
              <a:rPr lang="ja-JP" altLang="ja-JP" b="0"/>
              <a:t>ハウリング音の周波数は、</a:t>
            </a:r>
            <a:r>
              <a:rPr lang="en-US" altLang="ja-JP" b="0"/>
              <a:t>1500Hz</a:t>
            </a:r>
            <a:r>
              <a:rPr lang="ja-JP" altLang="en-US" b="0"/>
              <a:t>～</a:t>
            </a:r>
            <a:r>
              <a:rPr lang="en-US" altLang="ja-JP" b="0"/>
              <a:t>2000Hz</a:t>
            </a:r>
            <a:r>
              <a:rPr lang="ja-JP" altLang="ja-JP" b="0"/>
              <a:t>の範囲です</a:t>
            </a:r>
            <a:r>
              <a:rPr lang="ja-JP" altLang="ja-JP"/>
              <a:t>。</a:t>
            </a:r>
            <a:endParaRPr lang="ja-JP" altLang="en-US"/>
          </a:p>
        </p:txBody>
      </p:sp>
      <p:pic>
        <p:nvPicPr>
          <p:cNvPr id="13316" name="Picture 2">
            <a:extLst>
              <a:ext uri="{FF2B5EF4-FFF2-40B4-BE49-F238E27FC236}">
                <a16:creationId xmlns:a16="http://schemas.microsoft.com/office/drawing/2014/main" id="{625C2A6D-A890-4252-A7B2-22C17C168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3068638"/>
            <a:ext cx="4786313"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0D2BF34E-3E24-4C24-A494-3168C26D626B}"/>
              </a:ext>
            </a:extLst>
          </p:cNvPr>
          <p:cNvSpPr>
            <a:spLocks noGrp="1"/>
          </p:cNvSpPr>
          <p:nvPr>
            <p:ph type="title"/>
          </p:nvPr>
        </p:nvSpPr>
        <p:spPr/>
        <p:txBody>
          <a:bodyPr/>
          <a:lstStyle/>
          <a:p>
            <a:r>
              <a:rPr lang="ja-JP" altLang="ja-JP" sz="3200"/>
              <a:t>ノイズキャンセラー（ノイズリダクション）</a:t>
            </a:r>
            <a:endParaRPr lang="ja-JP" altLang="en-US" sz="3200"/>
          </a:p>
        </p:txBody>
      </p:sp>
      <p:sp>
        <p:nvSpPr>
          <p:cNvPr id="14339" name="コンテンツ プレースホルダー 2">
            <a:extLst>
              <a:ext uri="{FF2B5EF4-FFF2-40B4-BE49-F238E27FC236}">
                <a16:creationId xmlns:a16="http://schemas.microsoft.com/office/drawing/2014/main" id="{702000FC-A59E-4FE0-AA09-B679F6465C0C}"/>
              </a:ext>
            </a:extLst>
          </p:cNvPr>
          <p:cNvSpPr>
            <a:spLocks noGrp="1"/>
          </p:cNvSpPr>
          <p:nvPr>
            <p:ph idx="1"/>
          </p:nvPr>
        </p:nvSpPr>
        <p:spPr/>
        <p:txBody>
          <a:bodyPr/>
          <a:lstStyle/>
          <a:p>
            <a:r>
              <a:rPr lang="ja-JP" altLang="ja-JP" b="0"/>
              <a:t>ノイズキャンセラー（ノイズリダクション）は、会話に悪影響を及ぼす可能性のある雑音をそぎ落とし、会話を聞き取りやすくする機能です。</a:t>
            </a:r>
            <a:endParaRPr lang="en-US" altLang="ja-JP" b="0"/>
          </a:p>
          <a:p>
            <a:r>
              <a:rPr lang="ja-JP" altLang="ja-JP" b="0"/>
              <a:t>①会話と関係ない周波数帯域（高さ）にある雑音を抑制</a:t>
            </a:r>
            <a:r>
              <a:rPr lang="ja-JP" altLang="en-US" b="0"/>
              <a:t>　　　</a:t>
            </a:r>
            <a:r>
              <a:rPr lang="ja-JP" altLang="ja-JP" b="0"/>
              <a:t>する。</a:t>
            </a:r>
          </a:p>
          <a:p>
            <a:r>
              <a:rPr lang="ja-JP" altLang="ja-JP" b="0"/>
              <a:t>②会話と関係ない方向からの雑音を抑制する。</a:t>
            </a:r>
            <a:endParaRPr lang="ja-JP" altLang="en-US"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3CEF95E8-63F7-4311-8EE9-423680903381}"/>
              </a:ext>
            </a:extLst>
          </p:cNvPr>
          <p:cNvSpPr>
            <a:spLocks noGrp="1"/>
          </p:cNvSpPr>
          <p:nvPr>
            <p:ph type="title"/>
          </p:nvPr>
        </p:nvSpPr>
        <p:spPr/>
        <p:txBody>
          <a:bodyPr/>
          <a:lstStyle/>
          <a:p>
            <a:r>
              <a:rPr lang="ja-JP" altLang="ja-JP"/>
              <a:t>補聴器の音がいつもと違う</a:t>
            </a:r>
            <a:endParaRPr lang="ja-JP" altLang="en-US"/>
          </a:p>
        </p:txBody>
      </p:sp>
      <p:sp>
        <p:nvSpPr>
          <p:cNvPr id="15363" name="コンテンツ プレースホルダー 2">
            <a:extLst>
              <a:ext uri="{FF2B5EF4-FFF2-40B4-BE49-F238E27FC236}">
                <a16:creationId xmlns:a16="http://schemas.microsoft.com/office/drawing/2014/main" id="{B08FEF32-B9D4-44C4-99C1-A9FB189BA78C}"/>
              </a:ext>
            </a:extLst>
          </p:cNvPr>
          <p:cNvSpPr>
            <a:spLocks noGrp="1"/>
          </p:cNvSpPr>
          <p:nvPr>
            <p:ph idx="1"/>
          </p:nvPr>
        </p:nvSpPr>
        <p:spPr/>
        <p:txBody>
          <a:bodyPr/>
          <a:lstStyle/>
          <a:p>
            <a:r>
              <a:rPr lang="ja-JP" altLang="ja-JP" u="sng"/>
              <a:t>音が全くでない、音が小さい</a:t>
            </a:r>
            <a:r>
              <a:rPr lang="ja-JP" altLang="en-US"/>
              <a:t>ーー</a:t>
            </a:r>
            <a:r>
              <a:rPr lang="ja-JP" altLang="ja-JP" b="0"/>
              <a:t>電池が切れている、電池のパワーが弱っている</a:t>
            </a:r>
            <a:r>
              <a:rPr lang="ja-JP" altLang="en-US" b="0"/>
              <a:t>。</a:t>
            </a:r>
            <a:r>
              <a:rPr lang="ja-JP" altLang="ja-JP" b="0"/>
              <a:t>イヤモールドの音孔が耳垢、結露などで詰まってしまっている</a:t>
            </a:r>
            <a:r>
              <a:rPr lang="ja-JP" altLang="en-US" b="0"/>
              <a:t>。</a:t>
            </a:r>
            <a:endParaRPr lang="en-US" altLang="ja-JP" b="0"/>
          </a:p>
          <a:p>
            <a:r>
              <a:rPr lang="ja-JP" altLang="ja-JP" u="sng"/>
              <a:t>音や声が変に聞こえたり、ひずんだりする</a:t>
            </a:r>
            <a:r>
              <a:rPr lang="ja-JP" altLang="en-US" b="0"/>
              <a:t>ーー</a:t>
            </a:r>
            <a:r>
              <a:rPr lang="ja-JP" altLang="ja-JP" b="0"/>
              <a:t>補聴器の内部の異常、例えばマイクロホンやスピーカーの劣化、</a:t>
            </a:r>
            <a:r>
              <a:rPr lang="en-US" altLang="ja-JP" b="0"/>
              <a:t>IC</a:t>
            </a:r>
            <a:r>
              <a:rPr lang="ja-JP" altLang="ja-JP" b="0"/>
              <a:t>チップの不具合、接続不良などの可能性があります（特に汗が入った時に多いです）。</a:t>
            </a:r>
            <a:endParaRPr lang="en-US" altLang="ja-JP" b="0"/>
          </a:p>
          <a:p>
            <a:r>
              <a:rPr lang="ja-JP" altLang="ja-JP" u="sng"/>
              <a:t>補聴器からピーピーと音がする。</a:t>
            </a:r>
            <a:r>
              <a:rPr lang="ja-JP" altLang="en-US" b="0"/>
              <a:t>ーー</a:t>
            </a:r>
            <a:r>
              <a:rPr lang="ja-JP" altLang="ja-JP" b="0"/>
              <a:t>イヤモールドが合わなくなっている、チューブ、フックが破損している、または補聴器の内部回路の異常も考えられます。</a:t>
            </a:r>
          </a:p>
          <a:p>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A99FAD01-CED5-4428-BED8-28826E9647A1}"/>
              </a:ext>
            </a:extLst>
          </p:cNvPr>
          <p:cNvSpPr>
            <a:spLocks noGrp="1"/>
          </p:cNvSpPr>
          <p:nvPr>
            <p:ph type="title"/>
          </p:nvPr>
        </p:nvSpPr>
        <p:spPr/>
        <p:txBody>
          <a:bodyPr/>
          <a:lstStyle/>
          <a:p>
            <a:r>
              <a:rPr lang="ja-JP" altLang="ja-JP" sz="2400"/>
              <a:t>いつも修理に出すお店を確保していますか</a:t>
            </a:r>
            <a:br>
              <a:rPr lang="en-US" altLang="ja-JP" sz="2400"/>
            </a:br>
            <a:r>
              <a:rPr lang="en-US" altLang="ja-JP" sz="2400"/>
              <a:t>(</a:t>
            </a:r>
            <a:r>
              <a:rPr lang="ja-JP" altLang="en-US" sz="2400"/>
              <a:t>店を選ぶポイント</a:t>
            </a:r>
          </a:p>
        </p:txBody>
      </p:sp>
      <p:sp>
        <p:nvSpPr>
          <p:cNvPr id="16387" name="コンテンツ プレースホルダー 2">
            <a:extLst>
              <a:ext uri="{FF2B5EF4-FFF2-40B4-BE49-F238E27FC236}">
                <a16:creationId xmlns:a16="http://schemas.microsoft.com/office/drawing/2014/main" id="{9CBF6080-F4B7-4FBB-B244-0C674D3C6B23}"/>
              </a:ext>
            </a:extLst>
          </p:cNvPr>
          <p:cNvSpPr>
            <a:spLocks noGrp="1"/>
          </p:cNvSpPr>
          <p:nvPr>
            <p:ph idx="1"/>
          </p:nvPr>
        </p:nvSpPr>
        <p:spPr>
          <a:xfrm>
            <a:off x="684213" y="1412875"/>
            <a:ext cx="8064500" cy="2447925"/>
          </a:xfrm>
        </p:spPr>
        <p:txBody>
          <a:bodyPr/>
          <a:lstStyle/>
          <a:p>
            <a:r>
              <a:rPr lang="ja-JP" altLang="ja-JP" b="0"/>
              <a:t>利益優先になっていない。</a:t>
            </a:r>
            <a:endParaRPr lang="en-US" altLang="ja-JP" b="0"/>
          </a:p>
          <a:p>
            <a:r>
              <a:rPr lang="ja-JP" altLang="ja-JP" b="0"/>
              <a:t>知識と技術がしっかりとしている。</a:t>
            </a:r>
            <a:endParaRPr lang="en-US" altLang="ja-JP" b="0"/>
          </a:p>
          <a:p>
            <a:r>
              <a:rPr lang="ja-JP" altLang="ja-JP" b="0"/>
              <a:t>アフターサービスがしっかりとしている。</a:t>
            </a:r>
            <a:endParaRPr lang="en-US" altLang="ja-JP" b="0"/>
          </a:p>
          <a:p>
            <a:r>
              <a:rPr lang="ja-JP" altLang="ja-JP" b="0"/>
              <a:t>簡単な点検や修理に即座に対応できる。</a:t>
            </a:r>
            <a:endParaRPr lang="en-US" altLang="ja-JP" b="0"/>
          </a:p>
          <a:p>
            <a:r>
              <a:rPr lang="ja-JP" altLang="ja-JP" b="0"/>
              <a:t>よく売れている。</a:t>
            </a:r>
          </a:p>
          <a:p>
            <a:endParaRPr lang="en-US" altLang="ja-JP" b="0"/>
          </a:p>
          <a:p>
            <a:endParaRPr lang="ja-JP" altLang="en-US"/>
          </a:p>
        </p:txBody>
      </p:sp>
      <p:pic>
        <p:nvPicPr>
          <p:cNvPr id="16388" name="Picture 2">
            <a:extLst>
              <a:ext uri="{FF2B5EF4-FFF2-40B4-BE49-F238E27FC236}">
                <a16:creationId xmlns:a16="http://schemas.microsoft.com/office/drawing/2014/main" id="{FE11B5CE-FBEE-4851-9042-90718CFA2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238500"/>
            <a:ext cx="2735263"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12156DE1-2F1D-42DD-B4DC-7F97D2E33808}"/>
              </a:ext>
            </a:extLst>
          </p:cNvPr>
          <p:cNvSpPr>
            <a:spLocks noGrp="1"/>
          </p:cNvSpPr>
          <p:nvPr>
            <p:ph type="title"/>
          </p:nvPr>
        </p:nvSpPr>
        <p:spPr/>
        <p:txBody>
          <a:bodyPr/>
          <a:lstStyle/>
          <a:p>
            <a:r>
              <a:rPr lang="ja-JP" altLang="ja-JP"/>
              <a:t>補聴器の修理について</a:t>
            </a:r>
            <a:endParaRPr lang="ja-JP" altLang="en-US"/>
          </a:p>
        </p:txBody>
      </p:sp>
      <p:sp>
        <p:nvSpPr>
          <p:cNvPr id="17411" name="コンテンツ プレースホルダー 2">
            <a:extLst>
              <a:ext uri="{FF2B5EF4-FFF2-40B4-BE49-F238E27FC236}">
                <a16:creationId xmlns:a16="http://schemas.microsoft.com/office/drawing/2014/main" id="{1F1F870D-21BC-4A20-907E-D268D30AD9D1}"/>
              </a:ext>
            </a:extLst>
          </p:cNvPr>
          <p:cNvSpPr>
            <a:spLocks noGrp="1"/>
          </p:cNvSpPr>
          <p:nvPr>
            <p:ph idx="1"/>
          </p:nvPr>
        </p:nvSpPr>
        <p:spPr/>
        <p:txBody>
          <a:bodyPr/>
          <a:lstStyle/>
          <a:p>
            <a:r>
              <a:rPr lang="ja-JP" altLang="ja-JP" b="0"/>
              <a:t>補聴器の修理は、その補聴器が保証期間内（購入から</a:t>
            </a:r>
            <a:r>
              <a:rPr lang="en-US" altLang="ja-JP" b="0"/>
              <a:t>2</a:t>
            </a:r>
            <a:r>
              <a:rPr lang="ja-JP" altLang="ja-JP" b="0"/>
              <a:t>年以内が多い）か、または自費で修理する場合について、今居住している近くの補聴器店に依頼することが可能です。</a:t>
            </a:r>
            <a:endParaRPr lang="en-US" altLang="ja-JP" b="0"/>
          </a:p>
          <a:p>
            <a:r>
              <a:rPr lang="ja-JP" altLang="ja-JP" b="0"/>
              <a:t>福祉補助による修理は、住民票を今の居住地に移動してあったとしても就労し、その居住地の自治体に税金を納めていないと申請することができません。</a:t>
            </a:r>
          </a:p>
          <a:p>
            <a:endParaRPr lang="ja-JP" altLang="en-US"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3">
            <a:extLst>
              <a:ext uri="{FF2B5EF4-FFF2-40B4-BE49-F238E27FC236}">
                <a16:creationId xmlns:a16="http://schemas.microsoft.com/office/drawing/2014/main" id="{08AF347F-9D3F-4F9B-B0EF-A52D33F4C69E}"/>
              </a:ext>
            </a:extLst>
          </p:cNvPr>
          <p:cNvSpPr>
            <a:spLocks noGrp="1"/>
          </p:cNvSpPr>
          <p:nvPr>
            <p:ph type="title"/>
          </p:nvPr>
        </p:nvSpPr>
        <p:spPr/>
        <p:txBody>
          <a:bodyPr/>
          <a:lstStyle/>
          <a:p>
            <a:r>
              <a:rPr lang="ja-JP" altLang="en-US"/>
              <a:t>　　</a:t>
            </a:r>
          </a:p>
        </p:txBody>
      </p:sp>
      <p:graphicFrame>
        <p:nvGraphicFramePr>
          <p:cNvPr id="5" name="表 4">
            <a:extLst>
              <a:ext uri="{FF2B5EF4-FFF2-40B4-BE49-F238E27FC236}">
                <a16:creationId xmlns:a16="http://schemas.microsoft.com/office/drawing/2014/main" id="{24A2C886-85B0-4B59-92FE-1DCCC148C464}"/>
              </a:ext>
            </a:extLst>
          </p:cNvPr>
          <p:cNvGraphicFramePr>
            <a:graphicFrameLocks noGrp="1"/>
          </p:cNvGraphicFramePr>
          <p:nvPr/>
        </p:nvGraphicFramePr>
        <p:xfrm>
          <a:off x="323850" y="1700213"/>
          <a:ext cx="8135938" cy="4603750"/>
        </p:xfrm>
        <a:graphic>
          <a:graphicData uri="http://schemas.openxmlformats.org/drawingml/2006/table">
            <a:tbl>
              <a:tblPr firstRow="1" firstCol="1" bandRow="1">
                <a:tableStyleId>{5C22544A-7EE6-4342-B048-85BDC9FD1C3A}</a:tableStyleId>
              </a:tblPr>
              <a:tblGrid>
                <a:gridCol w="8135938">
                  <a:extLst>
                    <a:ext uri="{9D8B030D-6E8A-4147-A177-3AD203B41FA5}">
                      <a16:colId xmlns:a16="http://schemas.microsoft.com/office/drawing/2014/main" val="20000"/>
                    </a:ext>
                  </a:extLst>
                </a:gridCol>
              </a:tblGrid>
              <a:tr h="4603750">
                <a:tc>
                  <a:txBody>
                    <a:bodyPr/>
                    <a:lstStyle/>
                    <a:p>
                      <a:pPr marL="222250" indent="-355600" algn="just">
                        <a:lnSpc>
                          <a:spcPct val="100000"/>
                        </a:lnSpc>
                        <a:spcAft>
                          <a:spcPts val="0"/>
                        </a:spcAft>
                      </a:pPr>
                      <a:r>
                        <a:rPr lang="en-US" sz="1400" kern="100" dirty="0">
                          <a:effectLst/>
                        </a:rPr>
                        <a:t> </a:t>
                      </a:r>
                      <a:endParaRPr lang="ja-JP" sz="1100" kern="100" dirty="0">
                        <a:effectLst/>
                      </a:endParaRPr>
                    </a:p>
                    <a:p>
                      <a:pPr marL="221615" indent="-133350" algn="just">
                        <a:lnSpc>
                          <a:spcPct val="100000"/>
                        </a:lnSpc>
                        <a:spcAft>
                          <a:spcPts val="0"/>
                        </a:spcAft>
                      </a:pPr>
                      <a:r>
                        <a:rPr lang="ja-JP" sz="3200" kern="100" dirty="0">
                          <a:effectLst/>
                        </a:rPr>
                        <a:t>例１　静岡県静岡市出身で、つくば市の大学に進学した補聴器を使用している聴覚障害学生の場合。</a:t>
                      </a:r>
                    </a:p>
                    <a:p>
                      <a:pPr marL="222250" indent="-355600" algn="just">
                        <a:lnSpc>
                          <a:spcPct val="100000"/>
                        </a:lnSpc>
                        <a:spcAft>
                          <a:spcPts val="0"/>
                        </a:spcAft>
                      </a:pPr>
                      <a:r>
                        <a:rPr lang="ja-JP" sz="3200" kern="100" dirty="0">
                          <a:effectLst/>
                        </a:rPr>
                        <a:t>　　　　　　　　　　　　　　　↓</a:t>
                      </a:r>
                    </a:p>
                    <a:p>
                      <a:pPr marL="222250" indent="-355600" algn="just">
                        <a:lnSpc>
                          <a:spcPct val="100000"/>
                        </a:lnSpc>
                        <a:spcAft>
                          <a:spcPts val="0"/>
                        </a:spcAft>
                      </a:pPr>
                      <a:r>
                        <a:rPr lang="ja-JP" sz="3200" kern="100" dirty="0">
                          <a:effectLst/>
                        </a:rPr>
                        <a:t>　近隣の補聴器センターに福祉補助での修理は依頼できない。</a:t>
                      </a:r>
                    </a:p>
                    <a:p>
                      <a:pPr marL="222250" indent="-355600" algn="just">
                        <a:lnSpc>
                          <a:spcPct val="100000"/>
                        </a:lnSpc>
                        <a:spcAft>
                          <a:spcPts val="0"/>
                        </a:spcAft>
                      </a:pPr>
                      <a:r>
                        <a:rPr lang="ja-JP" sz="3200" kern="100" dirty="0">
                          <a:effectLst/>
                        </a:rPr>
                        <a:t>　　　　　　　　　　　　　　　↓</a:t>
                      </a:r>
                    </a:p>
                    <a:p>
                      <a:pPr marL="222250" indent="-355600" algn="just">
                        <a:lnSpc>
                          <a:spcPct val="100000"/>
                        </a:lnSpc>
                        <a:spcAft>
                          <a:spcPts val="0"/>
                        </a:spcAft>
                      </a:pPr>
                      <a:r>
                        <a:rPr lang="ja-JP" sz="3200" kern="100" dirty="0">
                          <a:effectLst/>
                        </a:rPr>
                        <a:t>　　　　静岡市の補聴器センターに依頼する。</a:t>
                      </a:r>
                    </a:p>
                    <a:p>
                      <a:pPr algn="just">
                        <a:lnSpc>
                          <a:spcPct val="100000"/>
                        </a:lnSpc>
                        <a:spcAft>
                          <a:spcPts val="0"/>
                        </a:spcAft>
                      </a:pPr>
                      <a:r>
                        <a:rPr lang="en-US" sz="3200" kern="100" dirty="0">
                          <a:effectLst/>
                        </a:rPr>
                        <a:t> </a:t>
                      </a:r>
                      <a:endParaRPr lang="ja-JP" sz="3200" kern="100" dirty="0">
                        <a:effectLst/>
                        <a:latin typeface="Century"/>
                        <a:ea typeface="ＭＳ 明朝"/>
                        <a:cs typeface="Times New Roman"/>
                      </a:endParaRPr>
                    </a:p>
                  </a:txBody>
                  <a:tcPr marL="68572" marR="68572" marT="0" marB="0">
                    <a:solidFill>
                      <a:srgbClr val="339966"/>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9422E733-FEE0-4932-9E11-E5B903103D1F}"/>
              </a:ext>
            </a:extLst>
          </p:cNvPr>
          <p:cNvSpPr>
            <a:spLocks noGrp="1"/>
          </p:cNvSpPr>
          <p:nvPr>
            <p:ph type="title"/>
          </p:nvPr>
        </p:nvSpPr>
        <p:spPr/>
        <p:txBody>
          <a:bodyPr/>
          <a:lstStyle/>
          <a:p>
            <a:r>
              <a:rPr lang="ja-JP" altLang="en-US"/>
              <a:t>  </a:t>
            </a:r>
          </a:p>
        </p:txBody>
      </p:sp>
      <p:graphicFrame>
        <p:nvGraphicFramePr>
          <p:cNvPr id="4" name="表 3">
            <a:extLst>
              <a:ext uri="{FF2B5EF4-FFF2-40B4-BE49-F238E27FC236}">
                <a16:creationId xmlns:a16="http://schemas.microsoft.com/office/drawing/2014/main" id="{CE12545D-2C8F-4BD2-9754-98B7E12C6B0D}"/>
              </a:ext>
            </a:extLst>
          </p:cNvPr>
          <p:cNvGraphicFramePr>
            <a:graphicFrameLocks noGrp="1"/>
          </p:cNvGraphicFramePr>
          <p:nvPr/>
        </p:nvGraphicFramePr>
        <p:xfrm>
          <a:off x="395288" y="1268413"/>
          <a:ext cx="8064500" cy="5283200"/>
        </p:xfrm>
        <a:graphic>
          <a:graphicData uri="http://schemas.openxmlformats.org/drawingml/2006/table">
            <a:tbl>
              <a:tblPr firstRow="1" firstCol="1" bandRow="1">
                <a:tableStyleId>{5C22544A-7EE6-4342-B048-85BDC9FD1C3A}</a:tableStyleId>
              </a:tblPr>
              <a:tblGrid>
                <a:gridCol w="8064500">
                  <a:extLst>
                    <a:ext uri="{9D8B030D-6E8A-4147-A177-3AD203B41FA5}">
                      <a16:colId xmlns:a16="http://schemas.microsoft.com/office/drawing/2014/main" val="20000"/>
                    </a:ext>
                  </a:extLst>
                </a:gridCol>
              </a:tblGrid>
              <a:tr h="5184576">
                <a:tc>
                  <a:txBody>
                    <a:bodyPr/>
                    <a:lstStyle/>
                    <a:p>
                      <a:pPr marL="269875" indent="-359410" algn="l">
                        <a:lnSpc>
                          <a:spcPts val="1600"/>
                        </a:lnSpc>
                        <a:spcAft>
                          <a:spcPts val="0"/>
                        </a:spcAft>
                      </a:pPr>
                      <a:r>
                        <a:rPr lang="en-US" sz="1400" kern="100" dirty="0">
                          <a:effectLst/>
                        </a:rPr>
                        <a:t> </a:t>
                      </a:r>
                      <a:endParaRPr lang="ja-JP" sz="1050" kern="100" dirty="0">
                        <a:effectLst/>
                      </a:endParaRPr>
                    </a:p>
                    <a:p>
                      <a:pPr marL="120015" algn="l">
                        <a:lnSpc>
                          <a:spcPct val="100000"/>
                        </a:lnSpc>
                        <a:spcAft>
                          <a:spcPts val="0"/>
                        </a:spcAft>
                      </a:pPr>
                      <a:r>
                        <a:rPr lang="ja-JP" sz="3200" kern="100" dirty="0">
                          <a:effectLst/>
                        </a:rPr>
                        <a:t>例２　茨城県水戸市出身で、つくば市の大学に進学した補聴器を使用している聴覚障害学生の場合</a:t>
                      </a:r>
                    </a:p>
                    <a:p>
                      <a:pPr indent="-711200" algn="just">
                        <a:lnSpc>
                          <a:spcPct val="100000"/>
                        </a:lnSpc>
                        <a:spcAft>
                          <a:spcPts val="0"/>
                        </a:spcAft>
                      </a:pPr>
                      <a:r>
                        <a:rPr lang="ja-JP" sz="3200" kern="100" dirty="0">
                          <a:effectLst/>
                        </a:rPr>
                        <a:t>　　　　　　　　　　　　　　↓</a:t>
                      </a:r>
                    </a:p>
                    <a:p>
                      <a:pPr indent="-711200" algn="just">
                        <a:lnSpc>
                          <a:spcPct val="100000"/>
                        </a:lnSpc>
                        <a:spcAft>
                          <a:spcPts val="0"/>
                        </a:spcAft>
                      </a:pPr>
                      <a:r>
                        <a:rPr lang="ja-JP" sz="3200" kern="100" dirty="0">
                          <a:effectLst/>
                        </a:rPr>
                        <a:t>　近隣の補聴器センターに福祉補助での修理は依頼でき</a:t>
                      </a:r>
                      <a:r>
                        <a:rPr lang="ja-JP" altLang="en-US" sz="3200" kern="100" dirty="0">
                          <a:effectLst/>
                        </a:rPr>
                        <a:t>る</a:t>
                      </a:r>
                      <a:endParaRPr lang="en-US" altLang="ja-JP" sz="3200" kern="100" dirty="0">
                        <a:effectLst/>
                      </a:endParaRPr>
                    </a:p>
                    <a:p>
                      <a:pPr indent="-711200" algn="just">
                        <a:lnSpc>
                          <a:spcPct val="100000"/>
                        </a:lnSpc>
                        <a:spcAft>
                          <a:spcPts val="0"/>
                        </a:spcAft>
                      </a:pPr>
                      <a:r>
                        <a:rPr lang="ja-JP" sz="3200" kern="100" dirty="0">
                          <a:effectLst/>
                        </a:rPr>
                        <a:t>（その学生を扶養している家族（例えば父親）が自治体（同じ県内）に税金を納めている地域の補聴器センターは可）</a:t>
                      </a:r>
                    </a:p>
                    <a:p>
                      <a:pPr marL="222250" indent="-355600" algn="just">
                        <a:lnSpc>
                          <a:spcPct val="100000"/>
                        </a:lnSpc>
                        <a:spcAft>
                          <a:spcPts val="0"/>
                        </a:spcAft>
                      </a:pPr>
                      <a:r>
                        <a:rPr lang="en-US" sz="3200" kern="100" dirty="0">
                          <a:effectLst/>
                        </a:rPr>
                        <a:t> </a:t>
                      </a:r>
                      <a:endParaRPr lang="ja-JP" sz="3200" kern="100" dirty="0">
                        <a:effectLst/>
                      </a:endParaRPr>
                    </a:p>
                    <a:p>
                      <a:pPr algn="l">
                        <a:lnSpc>
                          <a:spcPts val="1600"/>
                        </a:lnSpc>
                        <a:spcAft>
                          <a:spcPts val="0"/>
                        </a:spcAft>
                      </a:pPr>
                      <a:r>
                        <a:rPr lang="en-US" sz="1400" kern="100" dirty="0">
                          <a:effectLst/>
                        </a:rPr>
                        <a:t> </a:t>
                      </a:r>
                      <a:endParaRPr lang="ja-JP" sz="1050" kern="100" dirty="0">
                        <a:effectLst/>
                        <a:latin typeface="Century"/>
                        <a:ea typeface="ＭＳ 明朝"/>
                        <a:cs typeface="Times New Roman"/>
                      </a:endParaRPr>
                    </a:p>
                  </a:txBody>
                  <a:tcPr marL="68577" marR="68577" marT="0" marB="0">
                    <a:solidFill>
                      <a:srgbClr val="339966"/>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FBEE2D-2E9E-4075-9016-20BE87EFAEB2}"/>
              </a:ext>
            </a:extLst>
          </p:cNvPr>
          <p:cNvSpPr>
            <a:spLocks noGrp="1"/>
          </p:cNvSpPr>
          <p:nvPr>
            <p:ph type="title"/>
          </p:nvPr>
        </p:nvSpPr>
        <p:spPr/>
        <p:txBody>
          <a:bodyPr/>
          <a:lstStyle/>
          <a:p>
            <a:pPr>
              <a:defRPr/>
            </a:pPr>
            <a:endParaRPr lang="ja-JP" altLang="en-US"/>
          </a:p>
        </p:txBody>
      </p:sp>
      <p:sp>
        <p:nvSpPr>
          <p:cNvPr id="20483" name="テキスト プレースホルダー 3">
            <a:extLst>
              <a:ext uri="{FF2B5EF4-FFF2-40B4-BE49-F238E27FC236}">
                <a16:creationId xmlns:a16="http://schemas.microsoft.com/office/drawing/2014/main" id="{3A9199D0-618A-4B31-B41F-A340959E9E10}"/>
              </a:ext>
            </a:extLst>
          </p:cNvPr>
          <p:cNvSpPr>
            <a:spLocks noGrp="1"/>
          </p:cNvSpPr>
          <p:nvPr>
            <p:ph type="body" idx="1"/>
          </p:nvPr>
        </p:nvSpPr>
        <p:spPr/>
        <p:txBody>
          <a:bodyPr/>
          <a:lstStyle/>
          <a:p>
            <a:r>
              <a:rPr lang="ja-JP" altLang="en-US"/>
              <a:t>お疲れ様でした！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8328DCC8-311A-4718-84B2-7BF8ED162FDD}"/>
              </a:ext>
            </a:extLst>
          </p:cNvPr>
          <p:cNvSpPr>
            <a:spLocks noGrp="1"/>
          </p:cNvSpPr>
          <p:nvPr>
            <p:ph type="title"/>
          </p:nvPr>
        </p:nvSpPr>
        <p:spPr>
          <a:xfrm>
            <a:off x="1042988" y="333375"/>
            <a:ext cx="7200900" cy="574675"/>
          </a:xfrm>
        </p:spPr>
        <p:txBody>
          <a:bodyPr/>
          <a:lstStyle/>
          <a:p>
            <a:r>
              <a:rPr lang="ja-JP" altLang="ja-JP" sz="2800"/>
              <a:t>補聴器のスイッチ、ボリュームはどこにあるか</a:t>
            </a:r>
            <a:endParaRPr lang="ja-JP" altLang="en-US" sz="2800"/>
          </a:p>
        </p:txBody>
      </p:sp>
      <p:sp>
        <p:nvSpPr>
          <p:cNvPr id="4099" name="コンテンツ プレースホルダー 2">
            <a:extLst>
              <a:ext uri="{FF2B5EF4-FFF2-40B4-BE49-F238E27FC236}">
                <a16:creationId xmlns:a16="http://schemas.microsoft.com/office/drawing/2014/main" id="{FBF62B0C-BA46-4E96-A9AD-BCA34E862307}"/>
              </a:ext>
            </a:extLst>
          </p:cNvPr>
          <p:cNvSpPr>
            <a:spLocks noGrp="1"/>
          </p:cNvSpPr>
          <p:nvPr>
            <p:ph idx="1"/>
          </p:nvPr>
        </p:nvSpPr>
        <p:spPr/>
        <p:txBody>
          <a:bodyPr/>
          <a:lstStyle/>
          <a:p>
            <a:r>
              <a:rPr lang="ja-JP" altLang="ja-JP"/>
              <a:t>補聴器の筐体は、電源の</a:t>
            </a:r>
            <a:r>
              <a:rPr lang="en-US" altLang="ja-JP"/>
              <a:t>ON/OFF</a:t>
            </a:r>
            <a:r>
              <a:rPr lang="ja-JP" altLang="ja-JP"/>
              <a:t>スイッチ</a:t>
            </a:r>
            <a:r>
              <a:rPr lang="en-US" altLang="ja-JP"/>
              <a:t>(</a:t>
            </a:r>
            <a:r>
              <a:rPr lang="ja-JP" altLang="ja-JP"/>
              <a:t>電池ＢＯＸ式のものも含む</a:t>
            </a:r>
            <a:r>
              <a:rPr lang="en-US" altLang="ja-JP"/>
              <a:t>)</a:t>
            </a:r>
            <a:r>
              <a:rPr lang="ja-JP" altLang="ja-JP"/>
              <a:t>だけでなく、チャンネル切替（会話モード、音楽モード、Ｔ―コイルなど）のスイッチ、ボリュームダイヤルなどが装着されています。</a:t>
            </a:r>
            <a:endParaRPr lang="en-US" altLang="ja-JP"/>
          </a:p>
          <a:p>
            <a:r>
              <a:rPr lang="ja-JP" altLang="en-US"/>
              <a:t>これらの部品の意味をよく理解し、使いこなしましょう。</a:t>
            </a:r>
          </a:p>
        </p:txBody>
      </p:sp>
      <p:pic>
        <p:nvPicPr>
          <p:cNvPr id="4100" name="Picture 2" descr="左：耳かけ形(RICタイプ)と右：耳あな形（CICタイプ）の基本構造">
            <a:extLst>
              <a:ext uri="{FF2B5EF4-FFF2-40B4-BE49-F238E27FC236}">
                <a16:creationId xmlns:a16="http://schemas.microsoft.com/office/drawing/2014/main" id="{FFF7F436-6713-4989-A2D8-464DED477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646488"/>
            <a:ext cx="59753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E989A18A-6689-4C09-96E7-FEE512560A05}"/>
              </a:ext>
            </a:extLst>
          </p:cNvPr>
          <p:cNvSpPr>
            <a:spLocks noGrp="1"/>
          </p:cNvSpPr>
          <p:nvPr>
            <p:ph type="title"/>
          </p:nvPr>
        </p:nvSpPr>
        <p:spPr/>
        <p:txBody>
          <a:bodyPr/>
          <a:lstStyle/>
          <a:p>
            <a:r>
              <a:rPr lang="ja-JP" altLang="ja-JP"/>
              <a:t>補聴器のブランド名</a:t>
            </a:r>
            <a:endParaRPr lang="ja-JP" altLang="en-US"/>
          </a:p>
        </p:txBody>
      </p:sp>
      <p:sp>
        <p:nvSpPr>
          <p:cNvPr id="5123" name="コンテンツ プレースホルダー 2">
            <a:extLst>
              <a:ext uri="{FF2B5EF4-FFF2-40B4-BE49-F238E27FC236}">
                <a16:creationId xmlns:a16="http://schemas.microsoft.com/office/drawing/2014/main" id="{F7B430AF-6E0C-4F9A-AFC4-D3D4F135F186}"/>
              </a:ext>
            </a:extLst>
          </p:cNvPr>
          <p:cNvSpPr>
            <a:spLocks noGrp="1"/>
          </p:cNvSpPr>
          <p:nvPr>
            <p:ph idx="1"/>
          </p:nvPr>
        </p:nvSpPr>
        <p:spPr>
          <a:xfrm>
            <a:off x="827088" y="1430338"/>
            <a:ext cx="7848600" cy="4897437"/>
          </a:xfrm>
        </p:spPr>
        <p:txBody>
          <a:bodyPr/>
          <a:lstStyle/>
          <a:p>
            <a:r>
              <a:rPr lang="ja-JP" altLang="ja-JP"/>
              <a:t>補聴器は、リオン、フォナック、オーティコン、ワイデックス、スターキー、ベルトーン、バーナフォン、ユニトロン</a:t>
            </a:r>
            <a:r>
              <a:rPr lang="ja-JP" altLang="en-US"/>
              <a:t>、ニコン</a:t>
            </a:r>
            <a:r>
              <a:rPr lang="ja-JP" altLang="ja-JP"/>
              <a:t>などがあります。</a:t>
            </a:r>
            <a:endParaRPr lang="en-US" altLang="ja-JP"/>
          </a:p>
          <a:p>
            <a:r>
              <a:rPr lang="ja-JP" altLang="ja-JP"/>
              <a:t>これを知っておくことによって、修理等をお願いできるお店を簡単に探すことができます。</a:t>
            </a:r>
            <a:endParaRPr lang="en-US" altLang="ja-JP"/>
          </a:p>
          <a:p>
            <a:endParaRPr lang="ja-JP" altLang="en-US"/>
          </a:p>
        </p:txBody>
      </p:sp>
      <p:sp>
        <p:nvSpPr>
          <p:cNvPr id="4" name="正方形/長方形 3">
            <a:extLst>
              <a:ext uri="{FF2B5EF4-FFF2-40B4-BE49-F238E27FC236}">
                <a16:creationId xmlns:a16="http://schemas.microsoft.com/office/drawing/2014/main" id="{587ED5F1-BFE4-424E-A9FD-9837E8AA2890}"/>
              </a:ext>
            </a:extLst>
          </p:cNvPr>
          <p:cNvSpPr/>
          <p:nvPr/>
        </p:nvSpPr>
        <p:spPr>
          <a:xfrm>
            <a:off x="4787900" y="4716463"/>
            <a:ext cx="2936875" cy="763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5" name="テキスト ボックス 5">
            <a:extLst>
              <a:ext uri="{FF2B5EF4-FFF2-40B4-BE49-F238E27FC236}">
                <a16:creationId xmlns:a16="http://schemas.microsoft.com/office/drawing/2014/main" id="{3B3487ED-EDBB-4A28-8B4A-E9C5EB551FC9}"/>
              </a:ext>
            </a:extLst>
          </p:cNvPr>
          <p:cNvSpPr txBox="1">
            <a:spLocks noChangeArrowheads="1"/>
          </p:cNvSpPr>
          <p:nvPr/>
        </p:nvSpPr>
        <p:spPr bwMode="auto">
          <a:xfrm>
            <a:off x="7454900" y="6032500"/>
            <a:ext cx="1239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t>などなど・・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3FFE969C-5CAE-4EE2-BB14-1425BBA40F32}"/>
              </a:ext>
            </a:extLst>
          </p:cNvPr>
          <p:cNvSpPr>
            <a:spLocks noGrp="1"/>
          </p:cNvSpPr>
          <p:nvPr>
            <p:ph type="title"/>
          </p:nvPr>
        </p:nvSpPr>
        <p:spPr/>
        <p:txBody>
          <a:bodyPr/>
          <a:lstStyle/>
          <a:p>
            <a:r>
              <a:rPr lang="ja-JP" altLang="ja-JP"/>
              <a:t>補聴器の電池の型番</a:t>
            </a:r>
            <a:endParaRPr lang="ja-JP" altLang="en-US"/>
          </a:p>
        </p:txBody>
      </p:sp>
      <p:sp>
        <p:nvSpPr>
          <p:cNvPr id="6147" name="コンテンツ プレースホルダー 2">
            <a:extLst>
              <a:ext uri="{FF2B5EF4-FFF2-40B4-BE49-F238E27FC236}">
                <a16:creationId xmlns:a16="http://schemas.microsoft.com/office/drawing/2014/main" id="{E23CEFD2-761D-4AF6-9689-5FE2EDAD6352}"/>
              </a:ext>
            </a:extLst>
          </p:cNvPr>
          <p:cNvSpPr>
            <a:spLocks noGrp="1"/>
          </p:cNvSpPr>
          <p:nvPr>
            <p:ph idx="1"/>
          </p:nvPr>
        </p:nvSpPr>
        <p:spPr>
          <a:xfrm>
            <a:off x="684213" y="1412875"/>
            <a:ext cx="7920037" cy="2232025"/>
          </a:xfrm>
        </p:spPr>
        <p:txBody>
          <a:bodyPr/>
          <a:lstStyle/>
          <a:p>
            <a:r>
              <a:rPr lang="ja-JP" altLang="ja-JP"/>
              <a:t>補聴器の電池は、空気亜鉛電池が用いられています。</a:t>
            </a:r>
            <a:endParaRPr lang="en-US" altLang="ja-JP"/>
          </a:p>
          <a:p>
            <a:r>
              <a:rPr lang="ja-JP" altLang="ja-JP"/>
              <a:t>空気亜鉛電池には、プラスの側にシールが貼ってあります。シールをはがすとそこに小さな空気孔があり、この孔によって電池の中の亜鉛と空気中の酸素が少しずつ反応して電気を作ります。</a:t>
            </a:r>
          </a:p>
          <a:p>
            <a:endParaRPr lang="ja-JP" altLang="en-US"/>
          </a:p>
        </p:txBody>
      </p:sp>
      <p:pic>
        <p:nvPicPr>
          <p:cNvPr id="6148" name="Picture 2" descr="http://www.nexcell.co.jp/airbattery/battery%20structure.gif">
            <a:extLst>
              <a:ext uri="{FF2B5EF4-FFF2-40B4-BE49-F238E27FC236}">
                <a16:creationId xmlns:a16="http://schemas.microsoft.com/office/drawing/2014/main" id="{87637C92-9C66-4729-A5D1-5AE10AEA4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484563"/>
            <a:ext cx="417671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正方形/長方形 3">
            <a:extLst>
              <a:ext uri="{FF2B5EF4-FFF2-40B4-BE49-F238E27FC236}">
                <a16:creationId xmlns:a16="http://schemas.microsoft.com/office/drawing/2014/main" id="{E0876968-ED0C-42FA-B527-C2E2A261DBF2}"/>
              </a:ext>
            </a:extLst>
          </p:cNvPr>
          <p:cNvSpPr>
            <a:spLocks noChangeArrowheads="1"/>
          </p:cNvSpPr>
          <p:nvPr/>
        </p:nvSpPr>
        <p:spPr bwMode="auto">
          <a:xfrm>
            <a:off x="4186238" y="6353175"/>
            <a:ext cx="6462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t>http://www.nexcell.co.jp/airbattery/air-bat.html</a:t>
            </a:r>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CC200B84-BCC6-41C9-A316-F86ED29BC537}"/>
              </a:ext>
            </a:extLst>
          </p:cNvPr>
          <p:cNvSpPr>
            <a:spLocks noGrp="1"/>
          </p:cNvSpPr>
          <p:nvPr>
            <p:ph type="title"/>
          </p:nvPr>
        </p:nvSpPr>
        <p:spPr/>
        <p:txBody>
          <a:bodyPr/>
          <a:lstStyle/>
          <a:p>
            <a:r>
              <a:rPr lang="ja-JP" altLang="ja-JP"/>
              <a:t>補聴器の電池の型番</a:t>
            </a:r>
            <a:endParaRPr lang="ja-JP" altLang="en-US"/>
          </a:p>
        </p:txBody>
      </p:sp>
      <p:graphicFrame>
        <p:nvGraphicFramePr>
          <p:cNvPr id="4" name="コンテンツ プレースホルダー 3">
            <a:extLst>
              <a:ext uri="{FF2B5EF4-FFF2-40B4-BE49-F238E27FC236}">
                <a16:creationId xmlns:a16="http://schemas.microsoft.com/office/drawing/2014/main" id="{C5E5F11F-AE57-4E99-9BA5-F2905D0F8AB6}"/>
              </a:ext>
            </a:extLst>
          </p:cNvPr>
          <p:cNvGraphicFramePr>
            <a:graphicFrameLocks noGrp="1"/>
          </p:cNvGraphicFramePr>
          <p:nvPr>
            <p:ph idx="1"/>
          </p:nvPr>
        </p:nvGraphicFramePr>
        <p:xfrm>
          <a:off x="900113" y="1268413"/>
          <a:ext cx="7127875" cy="3024187"/>
        </p:xfrm>
        <a:graphic>
          <a:graphicData uri="http://schemas.openxmlformats.org/drawingml/2006/table">
            <a:tbl>
              <a:tblPr firstRow="1" firstCol="1" bandRow="1">
                <a:tableStyleId>{5C22544A-7EE6-4342-B048-85BDC9FD1C3A}</a:tableStyleId>
              </a:tblPr>
              <a:tblGrid>
                <a:gridCol w="2375412">
                  <a:extLst>
                    <a:ext uri="{9D8B030D-6E8A-4147-A177-3AD203B41FA5}">
                      <a16:colId xmlns:a16="http://schemas.microsoft.com/office/drawing/2014/main" val="20000"/>
                    </a:ext>
                  </a:extLst>
                </a:gridCol>
                <a:gridCol w="2376231">
                  <a:extLst>
                    <a:ext uri="{9D8B030D-6E8A-4147-A177-3AD203B41FA5}">
                      <a16:colId xmlns:a16="http://schemas.microsoft.com/office/drawing/2014/main" val="20001"/>
                    </a:ext>
                  </a:extLst>
                </a:gridCol>
                <a:gridCol w="2376231">
                  <a:extLst>
                    <a:ext uri="{9D8B030D-6E8A-4147-A177-3AD203B41FA5}">
                      <a16:colId xmlns:a16="http://schemas.microsoft.com/office/drawing/2014/main" val="20002"/>
                    </a:ext>
                  </a:extLst>
                </a:gridCol>
              </a:tblGrid>
              <a:tr h="432027">
                <a:tc>
                  <a:txBody>
                    <a:bodyPr/>
                    <a:lstStyle/>
                    <a:p>
                      <a:pPr algn="just">
                        <a:lnSpc>
                          <a:spcPts val="1600"/>
                        </a:lnSpc>
                        <a:spcAft>
                          <a:spcPts val="0"/>
                        </a:spcAft>
                      </a:pPr>
                      <a:r>
                        <a:rPr lang="ja-JP" sz="1800" kern="100" dirty="0">
                          <a:effectLst/>
                        </a:rPr>
                        <a:t>　　　</a:t>
                      </a:r>
                      <a:endParaRPr lang="en-US" altLang="ja-JP" sz="1800" kern="100" dirty="0">
                        <a:effectLst/>
                      </a:endParaRPr>
                    </a:p>
                    <a:p>
                      <a:pPr algn="just">
                        <a:lnSpc>
                          <a:spcPts val="1600"/>
                        </a:lnSpc>
                        <a:spcAft>
                          <a:spcPts val="0"/>
                        </a:spcAft>
                      </a:pPr>
                      <a:r>
                        <a:rPr lang="ja-JP" altLang="en-US" sz="1800" kern="100" dirty="0">
                          <a:effectLst/>
                        </a:rPr>
                        <a:t>　　　　</a:t>
                      </a:r>
                      <a:r>
                        <a:rPr lang="ja-JP" sz="1800" kern="100" dirty="0">
                          <a:effectLst/>
                        </a:rPr>
                        <a:t>種類</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r>
                        <a:rPr lang="ja-JP" sz="1800" kern="100" dirty="0">
                          <a:effectLst/>
                        </a:rPr>
                        <a:t>　</a:t>
                      </a:r>
                      <a:endParaRPr lang="en-US" altLang="ja-JP" sz="1800" kern="100" dirty="0">
                        <a:effectLst/>
                      </a:endParaRPr>
                    </a:p>
                    <a:p>
                      <a:pPr algn="just">
                        <a:lnSpc>
                          <a:spcPts val="1600"/>
                        </a:lnSpc>
                        <a:spcAft>
                          <a:spcPts val="0"/>
                        </a:spcAft>
                      </a:pPr>
                      <a:r>
                        <a:rPr lang="ja-JP" altLang="en-US" sz="1800" kern="100" dirty="0">
                          <a:effectLst/>
                        </a:rPr>
                        <a:t>　　　</a:t>
                      </a:r>
                      <a:r>
                        <a:rPr lang="ja-JP" sz="1800" kern="100" dirty="0">
                          <a:effectLst/>
                        </a:rPr>
                        <a:t>シールの色</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endParaRPr lang="en-US" altLang="ja-JP" sz="1800" kern="100" dirty="0">
                        <a:effectLst/>
                      </a:endParaRPr>
                    </a:p>
                    <a:p>
                      <a:pPr algn="just">
                        <a:lnSpc>
                          <a:spcPts val="1600"/>
                        </a:lnSpc>
                        <a:spcAft>
                          <a:spcPts val="0"/>
                        </a:spcAft>
                      </a:pPr>
                      <a:r>
                        <a:rPr lang="ja-JP" altLang="en-US" sz="1800" kern="100" dirty="0">
                          <a:effectLst/>
                        </a:rPr>
                        <a:t>　</a:t>
                      </a:r>
                      <a:r>
                        <a:rPr lang="ja-JP" sz="1800" kern="100" dirty="0">
                          <a:effectLst/>
                        </a:rPr>
                        <a:t>補聴器の型</a:t>
                      </a:r>
                      <a:endParaRPr lang="ja-JP" sz="1800" kern="100" dirty="0">
                        <a:effectLst/>
                        <a:latin typeface="Century"/>
                        <a:ea typeface="ＭＳ 明朝"/>
                        <a:cs typeface="Times New Roman"/>
                      </a:endParaRPr>
                    </a:p>
                  </a:txBody>
                  <a:tcPr marL="63476" marR="63476" marT="0" marB="0"/>
                </a:tc>
                <a:extLst>
                  <a:ext uri="{0D108BD9-81ED-4DB2-BD59-A6C34878D82A}">
                    <a16:rowId xmlns:a16="http://schemas.microsoft.com/office/drawing/2014/main" val="10000"/>
                  </a:ext>
                </a:extLst>
              </a:tr>
              <a:tr h="504031">
                <a:tc>
                  <a:txBody>
                    <a:bodyPr/>
                    <a:lstStyle/>
                    <a:p>
                      <a:pPr algn="just">
                        <a:lnSpc>
                          <a:spcPts val="1600"/>
                        </a:lnSpc>
                        <a:spcAft>
                          <a:spcPts val="0"/>
                        </a:spcAft>
                      </a:pPr>
                      <a:endParaRPr lang="en-US" sz="1800" kern="100" dirty="0">
                        <a:effectLst/>
                      </a:endParaRPr>
                    </a:p>
                    <a:p>
                      <a:pPr algn="just">
                        <a:lnSpc>
                          <a:spcPts val="1600"/>
                        </a:lnSpc>
                        <a:spcAft>
                          <a:spcPts val="0"/>
                        </a:spcAft>
                      </a:pPr>
                      <a:r>
                        <a:rPr lang="en-US" sz="1800" kern="100" dirty="0">
                          <a:effectLst/>
                        </a:rPr>
                        <a:t>PR538(10A)</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r>
                        <a:rPr lang="ja-JP" sz="1800" kern="100" dirty="0">
                          <a:effectLst/>
                        </a:rPr>
                        <a:t>　　　</a:t>
                      </a:r>
                      <a:endParaRPr lang="en-US" altLang="ja-JP" sz="1800" kern="100" dirty="0">
                        <a:effectLst/>
                      </a:endParaRPr>
                    </a:p>
                    <a:p>
                      <a:pPr algn="just">
                        <a:lnSpc>
                          <a:spcPts val="1600"/>
                        </a:lnSpc>
                        <a:spcAft>
                          <a:spcPts val="0"/>
                        </a:spcAft>
                      </a:pPr>
                      <a:r>
                        <a:rPr lang="ja-JP" altLang="en-US" sz="1800" kern="100" dirty="0">
                          <a:effectLst/>
                        </a:rPr>
                        <a:t>　　　　　</a:t>
                      </a:r>
                      <a:r>
                        <a:rPr lang="ja-JP" sz="1800" kern="100" dirty="0">
                          <a:effectLst/>
                        </a:rPr>
                        <a:t>黄色</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endParaRPr lang="en-US" sz="1800" kern="100" dirty="0">
                        <a:effectLst/>
                      </a:endParaRPr>
                    </a:p>
                    <a:p>
                      <a:pPr algn="just">
                        <a:lnSpc>
                          <a:spcPts val="1600"/>
                        </a:lnSpc>
                        <a:spcAft>
                          <a:spcPts val="0"/>
                        </a:spcAft>
                      </a:pPr>
                      <a:r>
                        <a:rPr lang="en-US" sz="1800" kern="100" dirty="0">
                          <a:effectLst/>
                        </a:rPr>
                        <a:t>CIC</a:t>
                      </a:r>
                      <a:r>
                        <a:rPr lang="ja-JP" sz="1800" kern="100" dirty="0">
                          <a:effectLst/>
                        </a:rPr>
                        <a:t>（耳</a:t>
                      </a:r>
                      <a:r>
                        <a:rPr lang="ja-JP" sz="1800" kern="100" dirty="0" err="1">
                          <a:effectLst/>
                        </a:rPr>
                        <a:t>あな</a:t>
                      </a:r>
                      <a:r>
                        <a:rPr lang="ja-JP" sz="1800" kern="100" dirty="0">
                          <a:effectLst/>
                        </a:rPr>
                        <a:t>型）</a:t>
                      </a:r>
                      <a:endParaRPr lang="ja-JP" sz="1800" kern="100" dirty="0">
                        <a:effectLst/>
                        <a:latin typeface="Century"/>
                        <a:ea typeface="ＭＳ 明朝"/>
                        <a:cs typeface="Times New Roman"/>
                      </a:endParaRPr>
                    </a:p>
                  </a:txBody>
                  <a:tcPr marL="63476" marR="63476" marT="0" marB="0"/>
                </a:tc>
                <a:extLst>
                  <a:ext uri="{0D108BD9-81ED-4DB2-BD59-A6C34878D82A}">
                    <a16:rowId xmlns:a16="http://schemas.microsoft.com/office/drawing/2014/main" val="10001"/>
                  </a:ext>
                </a:extLst>
              </a:tr>
              <a:tr h="840051">
                <a:tc>
                  <a:txBody>
                    <a:bodyPr/>
                    <a:lstStyle/>
                    <a:p>
                      <a:pPr algn="just">
                        <a:lnSpc>
                          <a:spcPts val="1600"/>
                        </a:lnSpc>
                        <a:spcAft>
                          <a:spcPts val="0"/>
                        </a:spcAft>
                      </a:pPr>
                      <a:endParaRPr lang="en-US" sz="1800" kern="100" dirty="0">
                        <a:effectLst/>
                      </a:endParaRPr>
                    </a:p>
                    <a:p>
                      <a:pPr algn="just">
                        <a:lnSpc>
                          <a:spcPts val="1600"/>
                        </a:lnSpc>
                        <a:spcAft>
                          <a:spcPts val="0"/>
                        </a:spcAft>
                      </a:pPr>
                      <a:r>
                        <a:rPr lang="en-US" sz="1800" kern="100" dirty="0">
                          <a:effectLst/>
                        </a:rPr>
                        <a:t>PR41(312)</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r>
                        <a:rPr lang="ja-JP" sz="1800" kern="100" dirty="0">
                          <a:effectLst/>
                        </a:rPr>
                        <a:t>　　　</a:t>
                      </a:r>
                      <a:endParaRPr lang="en-US" altLang="ja-JP" sz="1800" kern="100" dirty="0">
                        <a:effectLst/>
                      </a:endParaRPr>
                    </a:p>
                    <a:p>
                      <a:pPr algn="just">
                        <a:lnSpc>
                          <a:spcPts val="1600"/>
                        </a:lnSpc>
                        <a:spcAft>
                          <a:spcPts val="0"/>
                        </a:spcAft>
                      </a:pPr>
                      <a:r>
                        <a:rPr lang="ja-JP" altLang="en-US" sz="1800" kern="100" dirty="0">
                          <a:effectLst/>
                        </a:rPr>
                        <a:t>　　　　　</a:t>
                      </a:r>
                      <a:r>
                        <a:rPr lang="ja-JP" sz="1800" kern="100" dirty="0">
                          <a:effectLst/>
                        </a:rPr>
                        <a:t>茶色</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endParaRPr lang="en-US" sz="1800" kern="100" dirty="0">
                        <a:effectLst/>
                      </a:endParaRPr>
                    </a:p>
                    <a:p>
                      <a:pPr algn="just">
                        <a:lnSpc>
                          <a:spcPts val="1600"/>
                        </a:lnSpc>
                        <a:spcAft>
                          <a:spcPts val="0"/>
                        </a:spcAft>
                      </a:pPr>
                      <a:r>
                        <a:rPr lang="en-US" sz="1800" kern="100" dirty="0">
                          <a:effectLst/>
                        </a:rPr>
                        <a:t>ITC</a:t>
                      </a:r>
                      <a:r>
                        <a:rPr lang="ja-JP" sz="1800" kern="100" dirty="0">
                          <a:effectLst/>
                        </a:rPr>
                        <a:t>（耳</a:t>
                      </a:r>
                      <a:r>
                        <a:rPr lang="ja-JP" sz="1800" kern="100" dirty="0" err="1">
                          <a:effectLst/>
                        </a:rPr>
                        <a:t>あな</a:t>
                      </a:r>
                      <a:r>
                        <a:rPr lang="ja-JP" sz="1800" kern="100" dirty="0">
                          <a:effectLst/>
                        </a:rPr>
                        <a:t>型）</a:t>
                      </a:r>
                    </a:p>
                    <a:p>
                      <a:pPr algn="just">
                        <a:lnSpc>
                          <a:spcPts val="1600"/>
                        </a:lnSpc>
                        <a:spcAft>
                          <a:spcPts val="0"/>
                        </a:spcAft>
                      </a:pPr>
                      <a:r>
                        <a:rPr lang="ja-JP" sz="1800" kern="100" dirty="0">
                          <a:effectLst/>
                        </a:rPr>
                        <a:t>ﾏｲｸﾛｻｲｽﾞ耳かけ型</a:t>
                      </a:r>
                      <a:endParaRPr lang="ja-JP" sz="1800" kern="100" dirty="0">
                        <a:effectLst/>
                        <a:latin typeface="Century"/>
                        <a:ea typeface="ＭＳ 明朝"/>
                        <a:cs typeface="Times New Roman"/>
                      </a:endParaRPr>
                    </a:p>
                  </a:txBody>
                  <a:tcPr marL="63476" marR="63476" marT="0" marB="0"/>
                </a:tc>
                <a:extLst>
                  <a:ext uri="{0D108BD9-81ED-4DB2-BD59-A6C34878D82A}">
                    <a16:rowId xmlns:a16="http://schemas.microsoft.com/office/drawing/2014/main" val="10002"/>
                  </a:ext>
                </a:extLst>
              </a:tr>
              <a:tr h="672043">
                <a:tc>
                  <a:txBody>
                    <a:bodyPr/>
                    <a:lstStyle/>
                    <a:p>
                      <a:pPr algn="just">
                        <a:lnSpc>
                          <a:spcPts val="1600"/>
                        </a:lnSpc>
                        <a:spcAft>
                          <a:spcPts val="0"/>
                        </a:spcAft>
                      </a:pPr>
                      <a:endParaRPr lang="en-US" sz="1800" kern="100" dirty="0">
                        <a:effectLst/>
                      </a:endParaRPr>
                    </a:p>
                    <a:p>
                      <a:pPr algn="just">
                        <a:lnSpc>
                          <a:spcPts val="1600"/>
                        </a:lnSpc>
                        <a:spcAft>
                          <a:spcPts val="0"/>
                        </a:spcAft>
                      </a:pPr>
                      <a:r>
                        <a:rPr lang="en-US" sz="1800" kern="100" dirty="0">
                          <a:effectLst/>
                        </a:rPr>
                        <a:t>PR48(13)</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r>
                        <a:rPr lang="ja-JP" sz="1800" kern="100" dirty="0">
                          <a:effectLst/>
                        </a:rPr>
                        <a:t>　　　</a:t>
                      </a:r>
                      <a:endParaRPr lang="en-US" altLang="ja-JP" sz="1800" kern="100" dirty="0">
                        <a:effectLst/>
                      </a:endParaRPr>
                    </a:p>
                    <a:p>
                      <a:pPr algn="just">
                        <a:lnSpc>
                          <a:spcPts val="1600"/>
                        </a:lnSpc>
                        <a:spcAft>
                          <a:spcPts val="0"/>
                        </a:spcAft>
                      </a:pPr>
                      <a:r>
                        <a:rPr lang="ja-JP" altLang="en-US" sz="1800" kern="100" dirty="0">
                          <a:effectLst/>
                        </a:rPr>
                        <a:t>　　　　</a:t>
                      </a:r>
                      <a:r>
                        <a:rPr lang="ja-JP" sz="1800" kern="100" dirty="0">
                          <a:effectLst/>
                        </a:rPr>
                        <a:t>オレンジ色</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endParaRPr lang="en-US" sz="1800" kern="100" dirty="0">
                        <a:effectLst/>
                      </a:endParaRPr>
                    </a:p>
                    <a:p>
                      <a:pPr algn="just">
                        <a:lnSpc>
                          <a:spcPts val="1600"/>
                        </a:lnSpc>
                        <a:spcAft>
                          <a:spcPts val="0"/>
                        </a:spcAft>
                      </a:pPr>
                      <a:r>
                        <a:rPr lang="en-US" sz="1800" kern="100" dirty="0">
                          <a:effectLst/>
                        </a:rPr>
                        <a:t>ITE</a:t>
                      </a:r>
                      <a:r>
                        <a:rPr lang="ja-JP" sz="1800" kern="100" dirty="0">
                          <a:effectLst/>
                        </a:rPr>
                        <a:t>（耳</a:t>
                      </a:r>
                      <a:r>
                        <a:rPr lang="ja-JP" sz="1800" kern="100" dirty="0" err="1">
                          <a:effectLst/>
                        </a:rPr>
                        <a:t>あな</a:t>
                      </a:r>
                      <a:r>
                        <a:rPr lang="ja-JP" sz="1800" kern="100" dirty="0">
                          <a:effectLst/>
                        </a:rPr>
                        <a:t>型）</a:t>
                      </a:r>
                    </a:p>
                    <a:p>
                      <a:pPr algn="just">
                        <a:lnSpc>
                          <a:spcPts val="1600"/>
                        </a:lnSpc>
                        <a:spcAft>
                          <a:spcPts val="0"/>
                        </a:spcAft>
                      </a:pPr>
                      <a:r>
                        <a:rPr lang="ja-JP" sz="1800" kern="100" dirty="0">
                          <a:effectLst/>
                        </a:rPr>
                        <a:t>ﾐﾆｻｲｽﾞ耳かけ型</a:t>
                      </a:r>
                      <a:endParaRPr lang="ja-JP" sz="1800" kern="100" dirty="0">
                        <a:effectLst/>
                        <a:latin typeface="Century"/>
                        <a:ea typeface="ＭＳ 明朝"/>
                        <a:cs typeface="Times New Roman"/>
                      </a:endParaRPr>
                    </a:p>
                  </a:txBody>
                  <a:tcPr marL="63476" marR="63476" marT="0" marB="0"/>
                </a:tc>
                <a:extLst>
                  <a:ext uri="{0D108BD9-81ED-4DB2-BD59-A6C34878D82A}">
                    <a16:rowId xmlns:a16="http://schemas.microsoft.com/office/drawing/2014/main" val="10003"/>
                  </a:ext>
                </a:extLst>
              </a:tr>
              <a:tr h="576036">
                <a:tc>
                  <a:txBody>
                    <a:bodyPr/>
                    <a:lstStyle/>
                    <a:p>
                      <a:pPr algn="just">
                        <a:lnSpc>
                          <a:spcPts val="1600"/>
                        </a:lnSpc>
                        <a:spcAft>
                          <a:spcPts val="0"/>
                        </a:spcAft>
                      </a:pPr>
                      <a:endParaRPr lang="en-US" sz="1800" kern="100" dirty="0">
                        <a:effectLst/>
                      </a:endParaRPr>
                    </a:p>
                    <a:p>
                      <a:pPr algn="just">
                        <a:lnSpc>
                          <a:spcPts val="1600"/>
                        </a:lnSpc>
                        <a:spcAft>
                          <a:spcPts val="0"/>
                        </a:spcAft>
                      </a:pPr>
                      <a:r>
                        <a:rPr lang="en-US" sz="1800" kern="100" dirty="0">
                          <a:effectLst/>
                        </a:rPr>
                        <a:t>PR44(</a:t>
                      </a:r>
                      <a:r>
                        <a:rPr lang="en-US" altLang="ja-JP" sz="1800" kern="100" dirty="0">
                          <a:effectLst/>
                        </a:rPr>
                        <a:t>6</a:t>
                      </a:r>
                      <a:r>
                        <a:rPr lang="en-US" sz="1800" kern="100" dirty="0">
                          <a:effectLst/>
                        </a:rPr>
                        <a:t>75)</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r>
                        <a:rPr lang="ja-JP" sz="1800" kern="100" dirty="0">
                          <a:effectLst/>
                        </a:rPr>
                        <a:t>　　　</a:t>
                      </a:r>
                      <a:endParaRPr lang="en-US" altLang="ja-JP" sz="1800" kern="100" dirty="0">
                        <a:effectLst/>
                      </a:endParaRPr>
                    </a:p>
                    <a:p>
                      <a:pPr algn="just">
                        <a:lnSpc>
                          <a:spcPts val="1600"/>
                        </a:lnSpc>
                        <a:spcAft>
                          <a:spcPts val="0"/>
                        </a:spcAft>
                      </a:pPr>
                      <a:r>
                        <a:rPr lang="ja-JP" altLang="en-US" sz="1800" kern="100" dirty="0">
                          <a:effectLst/>
                        </a:rPr>
                        <a:t>　　　　　</a:t>
                      </a:r>
                      <a:r>
                        <a:rPr lang="ja-JP" sz="1800" kern="100" dirty="0">
                          <a:effectLst/>
                        </a:rPr>
                        <a:t>青色</a:t>
                      </a:r>
                      <a:endParaRPr lang="ja-JP" sz="1800" kern="100" dirty="0">
                        <a:effectLst/>
                        <a:latin typeface="Century"/>
                        <a:ea typeface="ＭＳ 明朝"/>
                        <a:cs typeface="Times New Roman"/>
                      </a:endParaRPr>
                    </a:p>
                  </a:txBody>
                  <a:tcPr marL="63476" marR="63476" marT="0" marB="0"/>
                </a:tc>
                <a:tc>
                  <a:txBody>
                    <a:bodyPr/>
                    <a:lstStyle/>
                    <a:p>
                      <a:pPr algn="just">
                        <a:lnSpc>
                          <a:spcPts val="1600"/>
                        </a:lnSpc>
                        <a:spcAft>
                          <a:spcPts val="0"/>
                        </a:spcAft>
                      </a:pPr>
                      <a:endParaRPr lang="en-US" altLang="ja-JP" sz="1800" kern="100" dirty="0">
                        <a:effectLst/>
                      </a:endParaRPr>
                    </a:p>
                    <a:p>
                      <a:pPr algn="just">
                        <a:lnSpc>
                          <a:spcPts val="1600"/>
                        </a:lnSpc>
                        <a:spcAft>
                          <a:spcPts val="0"/>
                        </a:spcAft>
                      </a:pPr>
                      <a:r>
                        <a:rPr lang="ja-JP" sz="1800" kern="100" dirty="0">
                          <a:effectLst/>
                        </a:rPr>
                        <a:t>ﾌﾙｻｲｽﾞ耳かけ型</a:t>
                      </a:r>
                      <a:endParaRPr lang="ja-JP" sz="1800" kern="100" dirty="0">
                        <a:effectLst/>
                        <a:latin typeface="Century"/>
                        <a:ea typeface="ＭＳ 明朝"/>
                        <a:cs typeface="Times New Roman"/>
                      </a:endParaRPr>
                    </a:p>
                  </a:txBody>
                  <a:tcPr marL="63476" marR="63476" marT="0" marB="0"/>
                </a:tc>
                <a:extLst>
                  <a:ext uri="{0D108BD9-81ED-4DB2-BD59-A6C34878D82A}">
                    <a16:rowId xmlns:a16="http://schemas.microsoft.com/office/drawing/2014/main" val="10004"/>
                  </a:ext>
                </a:extLst>
              </a:tr>
            </a:tbl>
          </a:graphicData>
        </a:graphic>
      </p:graphicFrame>
      <p:pic>
        <p:nvPicPr>
          <p:cNvPr id="7197" name="Picture 2" descr="http://upload.wikimedia.org/wikipedia/commons/f/fc/Zinc-air-battery-types.gif">
            <a:extLst>
              <a:ext uri="{FF2B5EF4-FFF2-40B4-BE49-F238E27FC236}">
                <a16:creationId xmlns:a16="http://schemas.microsoft.com/office/drawing/2014/main" id="{BC9BD63D-E91F-4D7C-9FAB-38C0A11C3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365625"/>
            <a:ext cx="3887788"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BEE8C4F2-1582-4151-A0D2-594D46BC8E1D}"/>
              </a:ext>
            </a:extLst>
          </p:cNvPr>
          <p:cNvSpPr>
            <a:spLocks noGrp="1"/>
          </p:cNvSpPr>
          <p:nvPr>
            <p:ph type="title"/>
          </p:nvPr>
        </p:nvSpPr>
        <p:spPr>
          <a:xfrm>
            <a:off x="971550" y="404813"/>
            <a:ext cx="7200900" cy="574675"/>
          </a:xfrm>
        </p:spPr>
        <p:txBody>
          <a:bodyPr/>
          <a:lstStyle/>
          <a:p>
            <a:r>
              <a:rPr lang="ja-JP" altLang="ja-JP" sz="2400"/>
              <a:t>今、使用している補聴器はいつ購入したものか</a:t>
            </a:r>
            <a:br>
              <a:rPr lang="en-US" altLang="ja-JP" sz="2400"/>
            </a:br>
            <a:r>
              <a:rPr lang="ja-JP" altLang="ja-JP" sz="2400"/>
              <a:t>覚えていますか。</a:t>
            </a:r>
            <a:endParaRPr lang="ja-JP" altLang="en-US" sz="2400"/>
          </a:p>
        </p:txBody>
      </p:sp>
      <p:sp>
        <p:nvSpPr>
          <p:cNvPr id="8195" name="コンテンツ プレースホルダー 2">
            <a:extLst>
              <a:ext uri="{FF2B5EF4-FFF2-40B4-BE49-F238E27FC236}">
                <a16:creationId xmlns:a16="http://schemas.microsoft.com/office/drawing/2014/main" id="{383FE888-87F6-4959-A69C-C7F713AAC5A8}"/>
              </a:ext>
            </a:extLst>
          </p:cNvPr>
          <p:cNvSpPr>
            <a:spLocks noGrp="1"/>
          </p:cNvSpPr>
          <p:nvPr>
            <p:ph idx="1"/>
          </p:nvPr>
        </p:nvSpPr>
        <p:spPr/>
        <p:txBody>
          <a:bodyPr/>
          <a:lstStyle/>
          <a:p>
            <a:r>
              <a:rPr lang="ja-JP" altLang="ja-JP"/>
              <a:t>補聴器の耐用年数は様々ですがおおよそ５～６年とも言われています。</a:t>
            </a:r>
            <a:endParaRPr lang="en-US" altLang="ja-JP"/>
          </a:p>
          <a:p>
            <a:r>
              <a:rPr lang="ja-JP" altLang="ja-JP"/>
              <a:t>福祉対象になるのも前回の購入から５年以降となっています。故障がなくても、５年たったら１年に１回程度は点検を受けましょう。</a:t>
            </a:r>
          </a:p>
          <a:p>
            <a:r>
              <a:rPr lang="ja-JP" altLang="ja-JP"/>
              <a:t>５年以内に修理不能の破損の場合でも、前回の購入より５年以上経過しないと福祉対象にならないのでご注意下さい。</a:t>
            </a:r>
            <a:endParaRPr lang="en-US" altLang="ja-JP"/>
          </a:p>
          <a:p>
            <a:r>
              <a:rPr lang="ja-JP" altLang="ja-JP"/>
              <a:t>そのため、補聴器をいつ購入したか把握しておきましょう。</a:t>
            </a:r>
          </a:p>
          <a:p>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2ED28D99-6243-4CF7-A099-1F9F182C2A10}"/>
              </a:ext>
            </a:extLst>
          </p:cNvPr>
          <p:cNvSpPr>
            <a:spLocks noGrp="1"/>
          </p:cNvSpPr>
          <p:nvPr>
            <p:ph type="title"/>
          </p:nvPr>
        </p:nvSpPr>
        <p:spPr>
          <a:xfrm>
            <a:off x="395288" y="404813"/>
            <a:ext cx="7200900" cy="574675"/>
          </a:xfrm>
        </p:spPr>
        <p:txBody>
          <a:bodyPr/>
          <a:lstStyle/>
          <a:p>
            <a:r>
              <a:rPr lang="ja-JP" altLang="ja-JP" sz="2400"/>
              <a:t>うるさいところなど必要に応じてボリュームの調整を</a:t>
            </a:r>
            <a:r>
              <a:rPr lang="ja-JP" altLang="en-US" sz="2400"/>
              <a:t>　　</a:t>
            </a:r>
            <a:r>
              <a:rPr lang="ja-JP" altLang="ja-JP" sz="2400"/>
              <a:t>していますか。</a:t>
            </a:r>
            <a:endParaRPr lang="ja-JP" altLang="en-US" sz="2400"/>
          </a:p>
        </p:txBody>
      </p:sp>
      <p:sp>
        <p:nvSpPr>
          <p:cNvPr id="9219" name="コンテンツ プレースホルダー 2">
            <a:extLst>
              <a:ext uri="{FF2B5EF4-FFF2-40B4-BE49-F238E27FC236}">
                <a16:creationId xmlns:a16="http://schemas.microsoft.com/office/drawing/2014/main" id="{A40235A9-E78A-4378-8F76-B0BB0D91D7DF}"/>
              </a:ext>
            </a:extLst>
          </p:cNvPr>
          <p:cNvSpPr>
            <a:spLocks noGrp="1"/>
          </p:cNvSpPr>
          <p:nvPr>
            <p:ph idx="1"/>
          </p:nvPr>
        </p:nvSpPr>
        <p:spPr/>
        <p:txBody>
          <a:bodyPr/>
          <a:lstStyle/>
          <a:p>
            <a:r>
              <a:rPr lang="ja-JP" altLang="ja-JP"/>
              <a:t>補聴器には必要以上に音が大きくならないように、出力制限がかかっていますが、それでもうるさい音があります。</a:t>
            </a:r>
            <a:endParaRPr lang="en-US" altLang="ja-JP"/>
          </a:p>
          <a:p>
            <a:r>
              <a:rPr lang="ja-JP" altLang="ja-JP"/>
              <a:t>うるさいと思ったら我慢せず、ボリュームと下げて耳をいたわりましょう。</a:t>
            </a:r>
            <a:endParaRPr lang="en-US" altLang="ja-JP"/>
          </a:p>
          <a:p>
            <a:r>
              <a:rPr lang="ja-JP" altLang="ja-JP"/>
              <a:t>そのままにしますとさらに聴力が低下し、以前よりきこえにくくなる可能性があります。</a:t>
            </a:r>
          </a:p>
          <a:p>
            <a:endParaRPr lang="ja-JP" altLang="en-US"/>
          </a:p>
        </p:txBody>
      </p:sp>
      <p:pic>
        <p:nvPicPr>
          <p:cNvPr id="4" name="Picture 4" descr="A-2">
            <a:extLst>
              <a:ext uri="{FF2B5EF4-FFF2-40B4-BE49-F238E27FC236}">
                <a16:creationId xmlns:a16="http://schemas.microsoft.com/office/drawing/2014/main" id="{0481B4B1-3CC0-4253-8CB6-20618AD1B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860800"/>
            <a:ext cx="381635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3">
            <a:extLst>
              <a:ext uri="{FF2B5EF4-FFF2-40B4-BE49-F238E27FC236}">
                <a16:creationId xmlns:a16="http://schemas.microsoft.com/office/drawing/2014/main" id="{CBF5545C-2278-45F0-BB6C-FBB11F67D07A}"/>
              </a:ext>
            </a:extLst>
          </p:cNvPr>
          <p:cNvSpPr>
            <a:spLocks noGrp="1"/>
          </p:cNvSpPr>
          <p:nvPr>
            <p:ph type="title"/>
          </p:nvPr>
        </p:nvSpPr>
        <p:spPr/>
        <p:txBody>
          <a:bodyPr/>
          <a:lstStyle/>
          <a:p>
            <a:r>
              <a:rPr lang="ja-JP" altLang="ja-JP" sz="3200"/>
              <a:t>補聴器は、水、衝撃、高温にとても弱い</a:t>
            </a:r>
            <a:endParaRPr lang="ja-JP" altLang="en-US" sz="3200"/>
          </a:p>
        </p:txBody>
      </p:sp>
      <p:sp>
        <p:nvSpPr>
          <p:cNvPr id="10243" name="コンテンツ プレースホルダー 5">
            <a:extLst>
              <a:ext uri="{FF2B5EF4-FFF2-40B4-BE49-F238E27FC236}">
                <a16:creationId xmlns:a16="http://schemas.microsoft.com/office/drawing/2014/main" id="{92865FB4-7A85-48FA-B7C9-3E83C4CAD9CB}"/>
              </a:ext>
            </a:extLst>
          </p:cNvPr>
          <p:cNvSpPr>
            <a:spLocks noGrp="1"/>
          </p:cNvSpPr>
          <p:nvPr>
            <p:ph sz="half" idx="1"/>
          </p:nvPr>
        </p:nvSpPr>
        <p:spPr>
          <a:xfrm>
            <a:off x="755650" y="1412875"/>
            <a:ext cx="3848100" cy="4897438"/>
          </a:xfrm>
        </p:spPr>
        <p:txBody>
          <a:bodyPr/>
          <a:lstStyle/>
          <a:p>
            <a:pPr marL="0" indent="0">
              <a:buFont typeface="Wingdings" panose="05000000000000000000" pitchFamily="2" charset="2"/>
              <a:buNone/>
            </a:pPr>
            <a:r>
              <a:rPr lang="ja-JP" altLang="en-US"/>
              <a:t>水に弱い！</a:t>
            </a:r>
            <a:r>
              <a:rPr lang="ja-JP" altLang="ja-JP"/>
              <a:t>　</a:t>
            </a:r>
            <a:endParaRPr lang="ja-JP" altLang="en-US"/>
          </a:p>
        </p:txBody>
      </p:sp>
      <p:sp>
        <p:nvSpPr>
          <p:cNvPr id="10244" name="コンテンツ プレースホルダー 6">
            <a:extLst>
              <a:ext uri="{FF2B5EF4-FFF2-40B4-BE49-F238E27FC236}">
                <a16:creationId xmlns:a16="http://schemas.microsoft.com/office/drawing/2014/main" id="{EF3F4176-930D-4364-BAD4-9D43A09CDAC2}"/>
              </a:ext>
            </a:extLst>
          </p:cNvPr>
          <p:cNvSpPr>
            <a:spLocks noGrp="1"/>
          </p:cNvSpPr>
          <p:nvPr>
            <p:ph sz="half" idx="2"/>
          </p:nvPr>
        </p:nvSpPr>
        <p:spPr>
          <a:xfrm>
            <a:off x="4608513" y="1557338"/>
            <a:ext cx="3848100" cy="4897437"/>
          </a:xfrm>
        </p:spPr>
        <p:txBody>
          <a:bodyPr/>
          <a:lstStyle/>
          <a:p>
            <a:r>
              <a:rPr lang="ja-JP" altLang="ja-JP" b="0"/>
              <a:t>汗、雨降り、洗濯機の中に入れてしまう、補聴器を着けたままお風呂に入ってしまうなどすると、補聴器の内部部品が錆びるなど故障の原因となります</a:t>
            </a:r>
            <a:r>
              <a:rPr lang="ja-JP" altLang="en-US" b="0"/>
              <a:t>。</a:t>
            </a:r>
            <a:endParaRPr lang="ja-JP" altLang="ja-JP" b="0"/>
          </a:p>
          <a:p>
            <a:endParaRPr lang="ja-JP" altLang="en-US" b="0"/>
          </a:p>
        </p:txBody>
      </p:sp>
      <p:pic>
        <p:nvPicPr>
          <p:cNvPr id="10245" name="Picture 2" descr="C:\Users\Masayuki D.S.Sato\Pictures\総合デザイン学科学生作成のイラスト集\補聴器イラスト(古田さん作成）\水弱.jpg">
            <a:extLst>
              <a:ext uri="{FF2B5EF4-FFF2-40B4-BE49-F238E27FC236}">
                <a16:creationId xmlns:a16="http://schemas.microsoft.com/office/drawing/2014/main" id="{050B58DF-2047-4C28-A92A-4A5BF9602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349500"/>
            <a:ext cx="28082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0068670C-49F2-4386-A8FC-92EB7D2F326D}"/>
              </a:ext>
            </a:extLst>
          </p:cNvPr>
          <p:cNvSpPr>
            <a:spLocks noGrp="1"/>
          </p:cNvSpPr>
          <p:nvPr>
            <p:ph type="title"/>
          </p:nvPr>
        </p:nvSpPr>
        <p:spPr>
          <a:xfrm>
            <a:off x="1116013" y="404813"/>
            <a:ext cx="7200900" cy="574675"/>
          </a:xfrm>
        </p:spPr>
        <p:txBody>
          <a:bodyPr/>
          <a:lstStyle/>
          <a:p>
            <a:r>
              <a:rPr lang="ja-JP" altLang="ja-JP" sz="3200"/>
              <a:t>補聴器は、水、衝撃、高温にとても弱い</a:t>
            </a:r>
            <a:endParaRPr lang="ja-JP" altLang="en-US" sz="3200"/>
          </a:p>
        </p:txBody>
      </p:sp>
      <p:sp>
        <p:nvSpPr>
          <p:cNvPr id="11267" name="コンテンツ プレースホルダー 2">
            <a:extLst>
              <a:ext uri="{FF2B5EF4-FFF2-40B4-BE49-F238E27FC236}">
                <a16:creationId xmlns:a16="http://schemas.microsoft.com/office/drawing/2014/main" id="{0A9B9EE0-3F8B-4BCF-AC51-11D7A8794DA4}"/>
              </a:ext>
            </a:extLst>
          </p:cNvPr>
          <p:cNvSpPr>
            <a:spLocks noGrp="1"/>
          </p:cNvSpPr>
          <p:nvPr>
            <p:ph sz="half" idx="1"/>
          </p:nvPr>
        </p:nvSpPr>
        <p:spPr>
          <a:xfrm>
            <a:off x="611188" y="1412875"/>
            <a:ext cx="3848100" cy="4897438"/>
          </a:xfrm>
        </p:spPr>
        <p:txBody>
          <a:bodyPr/>
          <a:lstStyle/>
          <a:p>
            <a:pPr marL="0" indent="0">
              <a:buFont typeface="Wingdings" panose="05000000000000000000" pitchFamily="2" charset="2"/>
              <a:buNone/>
            </a:pPr>
            <a:r>
              <a:rPr lang="ja-JP" altLang="ja-JP" b="0"/>
              <a:t>衝撃に弱い</a:t>
            </a:r>
            <a:r>
              <a:rPr lang="ja-JP" altLang="en-US" b="0"/>
              <a:t>！</a:t>
            </a:r>
          </a:p>
        </p:txBody>
      </p:sp>
      <p:sp>
        <p:nvSpPr>
          <p:cNvPr id="11268" name="コンテンツ プレースホルダー 3">
            <a:extLst>
              <a:ext uri="{FF2B5EF4-FFF2-40B4-BE49-F238E27FC236}">
                <a16:creationId xmlns:a16="http://schemas.microsoft.com/office/drawing/2014/main" id="{45B559F2-C609-4637-9EF0-AC6E08865B18}"/>
              </a:ext>
            </a:extLst>
          </p:cNvPr>
          <p:cNvSpPr>
            <a:spLocks noGrp="1"/>
          </p:cNvSpPr>
          <p:nvPr>
            <p:ph sz="half" idx="2"/>
          </p:nvPr>
        </p:nvSpPr>
        <p:spPr/>
        <p:txBody>
          <a:bodyPr/>
          <a:lstStyle/>
          <a:p>
            <a:r>
              <a:rPr lang="ja-JP" altLang="ja-JP" b="0"/>
              <a:t>補聴器は、非常に精密な機械なので強い衝撃で壊れてしまうことがあります。</a:t>
            </a:r>
            <a:endParaRPr lang="en-US" altLang="ja-JP" b="0"/>
          </a:p>
          <a:p>
            <a:r>
              <a:rPr lang="ja-JP" altLang="ja-JP" b="0"/>
              <a:t>コンクリートなど硬いものの上に落とさないように十分注意しましょう。</a:t>
            </a:r>
          </a:p>
          <a:p>
            <a:endParaRPr lang="ja-JP" altLang="en-US"/>
          </a:p>
        </p:txBody>
      </p:sp>
      <p:pic>
        <p:nvPicPr>
          <p:cNvPr id="11269" name="Picture 2">
            <a:extLst>
              <a:ext uri="{FF2B5EF4-FFF2-40B4-BE49-F238E27FC236}">
                <a16:creationId xmlns:a16="http://schemas.microsoft.com/office/drawing/2014/main" id="{2A011B9F-5AE6-4DFD-A874-27D7A5BA6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05038"/>
            <a:ext cx="40989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佐藤正幸のデザイン テンプレート(１)">
  <a:themeElements>
    <a:clrScheme name="TG-kiosk1 2">
      <a:dk1>
        <a:srgbClr val="000000"/>
      </a:dk1>
      <a:lt1>
        <a:srgbClr val="FFFFFF"/>
      </a:lt1>
      <a:dk2>
        <a:srgbClr val="000000"/>
      </a:dk2>
      <a:lt2>
        <a:srgbClr val="C0C0C0"/>
      </a:lt2>
      <a:accent1>
        <a:srgbClr val="FFB727"/>
      </a:accent1>
      <a:accent2>
        <a:srgbClr val="4F78BA"/>
      </a:accent2>
      <a:accent3>
        <a:srgbClr val="FFFFFF"/>
      </a:accent3>
      <a:accent4>
        <a:srgbClr val="000000"/>
      </a:accent4>
      <a:accent5>
        <a:srgbClr val="FFD8AC"/>
      </a:accent5>
      <a:accent6>
        <a:srgbClr val="476CA8"/>
      </a:accent6>
      <a:hlink>
        <a:srgbClr val="93CE4C"/>
      </a:hlink>
      <a:folHlink>
        <a:srgbClr val="FF9999"/>
      </a:folHlink>
    </a:clrScheme>
    <a:fontScheme name="TG-kiosk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G-kiosk1 1">
        <a:dk1>
          <a:srgbClr val="000000"/>
        </a:dk1>
        <a:lt1>
          <a:srgbClr val="FFFFFF"/>
        </a:lt1>
        <a:dk2>
          <a:srgbClr val="000000"/>
        </a:dk2>
        <a:lt2>
          <a:srgbClr val="808080"/>
        </a:lt2>
        <a:accent1>
          <a:srgbClr val="EBCEB1"/>
        </a:accent1>
        <a:accent2>
          <a:srgbClr val="3366CC"/>
        </a:accent2>
        <a:accent3>
          <a:srgbClr val="FFFFFF"/>
        </a:accent3>
        <a:accent4>
          <a:srgbClr val="000000"/>
        </a:accent4>
        <a:accent5>
          <a:srgbClr val="F3E3D5"/>
        </a:accent5>
        <a:accent6>
          <a:srgbClr val="2D5CB9"/>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TG-kiosk1 2">
        <a:dk1>
          <a:srgbClr val="000000"/>
        </a:dk1>
        <a:lt1>
          <a:srgbClr val="FFFFFF"/>
        </a:lt1>
        <a:dk2>
          <a:srgbClr val="000000"/>
        </a:dk2>
        <a:lt2>
          <a:srgbClr val="C0C0C0"/>
        </a:lt2>
        <a:accent1>
          <a:srgbClr val="FFB727"/>
        </a:accent1>
        <a:accent2>
          <a:srgbClr val="4F78BA"/>
        </a:accent2>
        <a:accent3>
          <a:srgbClr val="FFFFFF"/>
        </a:accent3>
        <a:accent4>
          <a:srgbClr val="000000"/>
        </a:accent4>
        <a:accent5>
          <a:srgbClr val="FFD8AC"/>
        </a:accent5>
        <a:accent6>
          <a:srgbClr val="476CA8"/>
        </a:accent6>
        <a:hlink>
          <a:srgbClr val="93CE4C"/>
        </a:hlink>
        <a:folHlink>
          <a:srgbClr val="FF9999"/>
        </a:folHlink>
      </a:clrScheme>
      <a:clrMap bg1="lt1" tx1="dk1" bg2="lt2" tx2="dk2" accent1="accent1" accent2="accent2" accent3="accent3" accent4="accent4" accent5="accent5" accent6="accent6" hlink="hlink" folHlink="folHlink"/>
    </a:extraClrScheme>
    <a:extraClrScheme>
      <a:clrScheme name="TG-kiosk1 3">
        <a:dk1>
          <a:srgbClr val="000000"/>
        </a:dk1>
        <a:lt1>
          <a:srgbClr val="FFFFFF"/>
        </a:lt1>
        <a:dk2>
          <a:srgbClr val="000000"/>
        </a:dk2>
        <a:lt2>
          <a:srgbClr val="808080"/>
        </a:lt2>
        <a:accent1>
          <a:srgbClr val="63DDD7"/>
        </a:accent1>
        <a:accent2>
          <a:srgbClr val="4454CE"/>
        </a:accent2>
        <a:accent3>
          <a:srgbClr val="FFFFFF"/>
        </a:accent3>
        <a:accent4>
          <a:srgbClr val="000000"/>
        </a:accent4>
        <a:accent5>
          <a:srgbClr val="B7EBE8"/>
        </a:accent5>
        <a:accent6>
          <a:srgbClr val="3D4BBA"/>
        </a:accent6>
        <a:hlink>
          <a:srgbClr val="9999FF"/>
        </a:hlink>
        <a:folHlink>
          <a:srgbClr val="9933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佐藤正幸のデザイン テンプレート(１)</Template>
  <TotalTime>156</TotalTime>
  <Words>1198</Words>
  <Application>Microsoft Office PowerPoint</Application>
  <PresentationFormat>画面に合わせる (4:3)</PresentationFormat>
  <Paragraphs>103</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Arial</vt:lpstr>
      <vt:lpstr>ＭＳ Ｐゴシック</vt:lpstr>
      <vt:lpstr>Wingdings</vt:lpstr>
      <vt:lpstr>Calibri</vt:lpstr>
      <vt:lpstr>Verdana</vt:lpstr>
      <vt:lpstr>Century</vt:lpstr>
      <vt:lpstr>ＭＳ 明朝</vt:lpstr>
      <vt:lpstr>Times New Roman</vt:lpstr>
      <vt:lpstr>佐藤正幸のデザイン テンプレート(１)</vt:lpstr>
      <vt:lpstr>補聴器マイスターを目指せ！</vt:lpstr>
      <vt:lpstr>補聴器のスイッチ、ボリュームはどこにあるか</vt:lpstr>
      <vt:lpstr>補聴器のブランド名</vt:lpstr>
      <vt:lpstr>補聴器の電池の型番</vt:lpstr>
      <vt:lpstr>補聴器の電池の型番</vt:lpstr>
      <vt:lpstr>今、使用している補聴器はいつ購入したものか 覚えていますか。</vt:lpstr>
      <vt:lpstr>うるさいところなど必要に応じてボリュームの調整を　　していますか。</vt:lpstr>
      <vt:lpstr>補聴器は、水、衝撃、高温にとても弱い</vt:lpstr>
      <vt:lpstr>補聴器は、水、衝撃、高温にとても弱い</vt:lpstr>
      <vt:lpstr>補聴器は、水、衝撃、高温にとても弱い</vt:lpstr>
      <vt:lpstr>ハウリング</vt:lpstr>
      <vt:lpstr>ノイズキャンセラー（ノイズリダクション）</vt:lpstr>
      <vt:lpstr>補聴器の音がいつもと違う</vt:lpstr>
      <vt:lpstr>いつも修理に出すお店を確保していますか (店を選ぶポイント</vt:lpstr>
      <vt:lpstr>補聴器の修理について</vt:lpstr>
      <vt:lpstr>　　</vt:lpstr>
      <vt:lpstr>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補聴器マイスターを目指せ！</dc:title>
  <dc:creator>Masayuki D.S.Sato</dc:creator>
  <cp:lastModifiedBy>高橋 知子</cp:lastModifiedBy>
  <cp:revision>12</cp:revision>
  <dcterms:created xsi:type="dcterms:W3CDTF">2011-09-14T03:06:24Z</dcterms:created>
  <dcterms:modified xsi:type="dcterms:W3CDTF">2021-11-25T05:36:30Z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TC011182231041</vt:lpwstr>
  </property>
</Properties>
</file>